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91" r:id="rId2"/>
    <p:sldId id="292" r:id="rId3"/>
    <p:sldId id="283" r:id="rId4"/>
    <p:sldId id="285" r:id="rId5"/>
    <p:sldId id="277" r:id="rId6"/>
    <p:sldId id="272" r:id="rId7"/>
    <p:sldId id="279" r:id="rId8"/>
    <p:sldId id="273" r:id="rId9"/>
    <p:sldId id="274" r:id="rId10"/>
    <p:sldId id="286" r:id="rId11"/>
    <p:sldId id="288" r:id="rId12"/>
    <p:sldId id="289" r:id="rId13"/>
    <p:sldId id="290" r:id="rId14"/>
    <p:sldId id="28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40DCE-FDDD-4484-A51C-13B8DDC57BF9}" type="doc">
      <dgm:prSet loTypeId="urn:microsoft.com/office/officeart/2005/8/layout/vList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3CB8CE3-6B64-4A8B-9683-DF7B80B8E843}">
      <dgm:prSet/>
      <dgm:spPr/>
      <dgm:t>
        <a:bodyPr/>
        <a:lstStyle/>
        <a:p>
          <a:pPr rtl="0"/>
          <a:r>
            <a:rPr lang="ru-RU" baseline="0" dirty="0" err="1" smtClean="0"/>
            <a:t>Бейресми</a:t>
          </a:r>
          <a:r>
            <a:rPr lang="ru-RU" baseline="0" dirty="0" smtClean="0"/>
            <a:t> коммуникация </a:t>
          </a:r>
          <a:r>
            <a:rPr lang="ru-RU" baseline="0" dirty="0" err="1" smtClean="0"/>
            <a:t>болады</a:t>
          </a:r>
          <a:r>
            <a:rPr lang="ru-RU" baseline="0" dirty="0" smtClean="0"/>
            <a:t>:</a:t>
          </a:r>
          <a:endParaRPr lang="ru-RU" dirty="0"/>
        </a:p>
      </dgm:t>
    </dgm:pt>
    <dgm:pt modelId="{AB432895-14F3-4E04-B6D8-75C614A1B6AD}" type="parTrans" cxnId="{41C7198A-57CF-4B52-8FA2-46B9C3F340EF}">
      <dgm:prSet/>
      <dgm:spPr/>
      <dgm:t>
        <a:bodyPr/>
        <a:lstStyle/>
        <a:p>
          <a:endParaRPr lang="ru-RU"/>
        </a:p>
      </dgm:t>
    </dgm:pt>
    <dgm:pt modelId="{9F267191-3364-4FBB-A04C-67BE37D5C065}" type="sibTrans" cxnId="{41C7198A-57CF-4B52-8FA2-46B9C3F340EF}">
      <dgm:prSet/>
      <dgm:spPr/>
      <dgm:t>
        <a:bodyPr/>
        <a:lstStyle/>
        <a:p>
          <a:endParaRPr lang="ru-RU"/>
        </a:p>
      </dgm:t>
    </dgm:pt>
    <dgm:pt modelId="{C1A3CC1A-E1F5-45B8-8CC9-F4DB4ED61CB3}">
      <dgm:prSet custT="1"/>
      <dgm:spPr/>
      <dgm:t>
        <a:bodyPr/>
        <a:lstStyle/>
        <a:p>
          <a:pPr rtl="0"/>
          <a:r>
            <a:rPr lang="ru-RU" sz="2000" baseline="0" dirty="0" err="1" smtClean="0"/>
            <a:t>Қызығушылық</a:t>
          </a:r>
          <a:r>
            <a:rPr lang="ru-RU" sz="2000" baseline="0" dirty="0" smtClean="0"/>
            <a:t> </a:t>
          </a:r>
          <a:r>
            <a:rPr lang="ru-RU" sz="2000" baseline="0" dirty="0" err="1" smtClean="0"/>
            <a:t>бойынша</a:t>
          </a:r>
          <a:r>
            <a:rPr lang="ru-RU" sz="2000" baseline="0" dirty="0" smtClean="0"/>
            <a:t>:</a:t>
          </a:r>
          <a:endParaRPr lang="ru-RU" sz="2000" dirty="0"/>
        </a:p>
      </dgm:t>
    </dgm:pt>
    <dgm:pt modelId="{2C1EC55A-18B4-46C2-A718-CAF861D088BC}" type="parTrans" cxnId="{6858C673-3252-4697-B214-DAD62C095A3F}">
      <dgm:prSet/>
      <dgm:spPr/>
      <dgm:t>
        <a:bodyPr/>
        <a:lstStyle/>
        <a:p>
          <a:endParaRPr lang="ru-RU"/>
        </a:p>
      </dgm:t>
    </dgm:pt>
    <dgm:pt modelId="{A01FE35C-BF53-4FF1-A63A-3569CCFF7DCC}" type="sibTrans" cxnId="{6858C673-3252-4697-B214-DAD62C095A3F}">
      <dgm:prSet/>
      <dgm:spPr/>
      <dgm:t>
        <a:bodyPr/>
        <a:lstStyle/>
        <a:p>
          <a:endParaRPr lang="ru-RU"/>
        </a:p>
      </dgm:t>
    </dgm:pt>
    <dgm:pt modelId="{906D00E6-195A-454C-9938-01D4FE32FD96}">
      <dgm:prSet/>
      <dgm:spPr/>
      <dgm:t>
        <a:bodyPr/>
        <a:lstStyle/>
        <a:p>
          <a:pPr rtl="0"/>
          <a:r>
            <a:rPr lang="ru-RU" baseline="0" dirty="0" smtClean="0"/>
            <a:t>-</a:t>
          </a:r>
          <a:r>
            <a:rPr lang="ru-RU" baseline="0" dirty="0" err="1" smtClean="0"/>
            <a:t>өзін-өзі</a:t>
          </a:r>
          <a:r>
            <a:rPr lang="ru-RU" baseline="0" dirty="0" smtClean="0"/>
            <a:t> </a:t>
          </a:r>
          <a:r>
            <a:rPr lang="ru-RU" baseline="0" dirty="0" err="1" smtClean="0"/>
            <a:t>дамытуға</a:t>
          </a:r>
          <a:r>
            <a:rPr lang="ru-RU" baseline="0" dirty="0" smtClean="0"/>
            <a:t> </a:t>
          </a:r>
          <a:r>
            <a:rPr lang="ru-RU" baseline="0" dirty="0" err="1" smtClean="0"/>
            <a:t>деген</a:t>
          </a:r>
          <a:r>
            <a:rPr lang="ru-RU" baseline="0" dirty="0" smtClean="0"/>
            <a:t> </a:t>
          </a:r>
          <a:r>
            <a:rPr lang="ru-RU" baseline="0" dirty="0" err="1" smtClean="0"/>
            <a:t>ұмтылыс</a:t>
          </a:r>
          <a:r>
            <a:rPr lang="ru-RU" baseline="0" dirty="0" smtClean="0"/>
            <a:t> </a:t>
          </a:r>
          <a:r>
            <a:rPr lang="ru-RU" baseline="0" dirty="0" err="1" smtClean="0"/>
            <a:t>негізінде</a:t>
          </a:r>
          <a:r>
            <a:rPr lang="ru-RU" baseline="0" dirty="0" smtClean="0"/>
            <a:t> </a:t>
          </a:r>
          <a:r>
            <a:rPr lang="ru-RU" baseline="0" dirty="0" err="1" smtClean="0"/>
            <a:t>адамдарды</a:t>
          </a:r>
          <a:r>
            <a:rPr lang="ru-RU" baseline="0" dirty="0" smtClean="0"/>
            <a:t> </a:t>
          </a:r>
          <a:r>
            <a:rPr lang="ru-RU" baseline="0" dirty="0" err="1" smtClean="0"/>
            <a:t>біріктіру</a:t>
          </a:r>
          <a:r>
            <a:rPr lang="ru-RU" baseline="0" dirty="0" smtClean="0"/>
            <a:t>;</a:t>
          </a:r>
          <a:endParaRPr lang="ru-RU" dirty="0"/>
        </a:p>
      </dgm:t>
    </dgm:pt>
    <dgm:pt modelId="{DBD70B09-D597-41C9-B189-631034F37DFF}" type="parTrans" cxnId="{4F009FDC-17E0-45B3-A45D-1E2DB9CD6206}">
      <dgm:prSet/>
      <dgm:spPr/>
      <dgm:t>
        <a:bodyPr/>
        <a:lstStyle/>
        <a:p>
          <a:endParaRPr lang="ru-RU"/>
        </a:p>
      </dgm:t>
    </dgm:pt>
    <dgm:pt modelId="{DAA8B141-17AC-4454-9167-8FB9914284C6}" type="sibTrans" cxnId="{4F009FDC-17E0-45B3-A45D-1E2DB9CD6206}">
      <dgm:prSet/>
      <dgm:spPr/>
      <dgm:t>
        <a:bodyPr/>
        <a:lstStyle/>
        <a:p>
          <a:endParaRPr lang="ru-RU"/>
        </a:p>
      </dgm:t>
    </dgm:pt>
    <dgm:pt modelId="{CD8AAD81-04FD-45C7-BC02-7135BC90DD54}">
      <dgm:prSet/>
      <dgm:spPr/>
      <dgm:t>
        <a:bodyPr/>
        <a:lstStyle/>
        <a:p>
          <a:pPr rtl="0"/>
          <a:r>
            <a:rPr lang="ru-RU" baseline="0" smtClean="0"/>
            <a:t>-кәсіпқойлықты арттыру;</a:t>
          </a:r>
          <a:endParaRPr lang="ru-RU" dirty="0"/>
        </a:p>
      </dgm:t>
    </dgm:pt>
    <dgm:pt modelId="{20955682-B8EB-4FBA-BD7F-A7D7C56FC7BD}" type="parTrans" cxnId="{555EFAD9-E852-4C61-B58D-408A0BD29080}">
      <dgm:prSet/>
      <dgm:spPr/>
      <dgm:t>
        <a:bodyPr/>
        <a:lstStyle/>
        <a:p>
          <a:endParaRPr lang="ru-RU"/>
        </a:p>
      </dgm:t>
    </dgm:pt>
    <dgm:pt modelId="{3F639D4F-25EA-48EF-A3AC-0BBE5126FDD4}" type="sibTrans" cxnId="{555EFAD9-E852-4C61-B58D-408A0BD29080}">
      <dgm:prSet/>
      <dgm:spPr/>
      <dgm:t>
        <a:bodyPr/>
        <a:lstStyle/>
        <a:p>
          <a:endParaRPr lang="ru-RU"/>
        </a:p>
      </dgm:t>
    </dgm:pt>
    <dgm:pt modelId="{870992B2-BA8E-418F-920C-B448316DE4F5}">
      <dgm:prSet/>
      <dgm:spPr/>
      <dgm:t>
        <a:bodyPr/>
        <a:lstStyle/>
        <a:p>
          <a:pPr rtl="0"/>
          <a:r>
            <a:rPr lang="ru-RU" baseline="0" dirty="0" smtClean="0"/>
            <a:t>-</a:t>
          </a:r>
          <a:r>
            <a:rPr lang="ru-RU" baseline="0" dirty="0" err="1" smtClean="0"/>
            <a:t>коллекторлар</a:t>
          </a:r>
          <a:r>
            <a:rPr lang="ru-RU" baseline="0" dirty="0" smtClean="0"/>
            <a:t>.</a:t>
          </a:r>
          <a:endParaRPr lang="ru-RU" dirty="0"/>
        </a:p>
      </dgm:t>
    </dgm:pt>
    <dgm:pt modelId="{05B55E3B-8C13-4A2D-BA9D-FB5BA5A3B08A}" type="parTrans" cxnId="{7A051FC7-6EA9-4BED-AC2B-4377FE263B12}">
      <dgm:prSet/>
      <dgm:spPr/>
      <dgm:t>
        <a:bodyPr/>
        <a:lstStyle/>
        <a:p>
          <a:endParaRPr lang="ru-RU"/>
        </a:p>
      </dgm:t>
    </dgm:pt>
    <dgm:pt modelId="{E576763F-23F3-4AAE-919C-393756FB73D6}" type="sibTrans" cxnId="{7A051FC7-6EA9-4BED-AC2B-4377FE263B12}">
      <dgm:prSet/>
      <dgm:spPr/>
      <dgm:t>
        <a:bodyPr/>
        <a:lstStyle/>
        <a:p>
          <a:endParaRPr lang="ru-RU"/>
        </a:p>
      </dgm:t>
    </dgm:pt>
    <dgm:pt modelId="{6B14A48B-C7C3-4270-AECD-B3D1BA4704B3}">
      <dgm:prSet custT="1"/>
      <dgm:spPr/>
      <dgm:t>
        <a:bodyPr/>
        <a:lstStyle/>
        <a:p>
          <a:pPr rtl="0"/>
          <a:r>
            <a:rPr lang="ru-RU" sz="2000" baseline="0" dirty="0" err="1" smtClean="0"/>
            <a:t>Достыққа</a:t>
          </a:r>
          <a:r>
            <a:rPr lang="ru-RU" sz="2000" baseline="0" dirty="0" smtClean="0"/>
            <a:t> </a:t>
          </a:r>
          <a:r>
            <a:rPr lang="ru-RU" sz="2000" baseline="0" dirty="0" err="1" smtClean="0"/>
            <a:t>негізделген</a:t>
          </a:r>
          <a:r>
            <a:rPr lang="ru-RU" sz="2000" baseline="0" dirty="0" smtClean="0"/>
            <a:t>:</a:t>
          </a:r>
          <a:endParaRPr lang="ru-RU" sz="2000" dirty="0"/>
        </a:p>
      </dgm:t>
    </dgm:pt>
    <dgm:pt modelId="{CC1F97F6-A2BD-4156-8210-2F5EF6D2E75D}" type="parTrans" cxnId="{A98C0A4E-2886-4147-A563-A9D005F31EB0}">
      <dgm:prSet/>
      <dgm:spPr/>
      <dgm:t>
        <a:bodyPr/>
        <a:lstStyle/>
        <a:p>
          <a:endParaRPr lang="ru-RU"/>
        </a:p>
      </dgm:t>
    </dgm:pt>
    <dgm:pt modelId="{1410DA9A-ADEF-41EE-A426-163CB3722A85}" type="sibTrans" cxnId="{A98C0A4E-2886-4147-A563-A9D005F31EB0}">
      <dgm:prSet/>
      <dgm:spPr/>
      <dgm:t>
        <a:bodyPr/>
        <a:lstStyle/>
        <a:p>
          <a:endParaRPr lang="ru-RU"/>
        </a:p>
      </dgm:t>
    </dgm:pt>
    <dgm:pt modelId="{72D67CCE-CAAF-46EB-BFDA-F4D43765136D}">
      <dgm:prSet/>
      <dgm:spPr/>
      <dgm:t>
        <a:bodyPr/>
        <a:lstStyle/>
        <a:p>
          <a:pPr rtl="0"/>
          <a:r>
            <a:rPr lang="ru-RU" baseline="0" dirty="0" smtClean="0"/>
            <a:t>- </a:t>
          </a:r>
          <a:r>
            <a:rPr lang="ru-RU" baseline="0" dirty="0" err="1" smtClean="0"/>
            <a:t>қалыптасу</a:t>
          </a:r>
          <a:r>
            <a:rPr lang="ru-RU" baseline="0" dirty="0" smtClean="0"/>
            <a:t> </a:t>
          </a:r>
          <a:r>
            <a:rPr lang="ru-RU" baseline="0" dirty="0" err="1" smtClean="0"/>
            <a:t>көзі</a:t>
          </a:r>
          <a:r>
            <a:rPr lang="ru-RU" baseline="0" dirty="0" smtClean="0"/>
            <a:t> - </a:t>
          </a:r>
          <a:r>
            <a:rPr lang="ru-RU" baseline="0" dirty="0" err="1" smtClean="0"/>
            <a:t>бір-біріне</a:t>
          </a:r>
          <a:r>
            <a:rPr lang="ru-RU" baseline="0" dirty="0" smtClean="0"/>
            <a:t> </a:t>
          </a:r>
          <a:r>
            <a:rPr lang="ru-RU" baseline="0" dirty="0" err="1" smtClean="0"/>
            <a:t>деген</a:t>
          </a:r>
          <a:r>
            <a:rPr lang="ru-RU" baseline="0" dirty="0" smtClean="0"/>
            <a:t> </a:t>
          </a:r>
          <a:r>
            <a:rPr lang="ru-RU" baseline="0" dirty="0" err="1" smtClean="0"/>
            <a:t>жанашырлық</a:t>
          </a:r>
          <a:r>
            <a:rPr lang="ru-RU" baseline="0" dirty="0" smtClean="0"/>
            <a:t>;</a:t>
          </a:r>
          <a:endParaRPr lang="ru-RU" dirty="0"/>
        </a:p>
      </dgm:t>
    </dgm:pt>
    <dgm:pt modelId="{E88D28AB-78FC-4C04-B5FF-E63DFEC16F37}" type="parTrans" cxnId="{BC2D86B0-337F-4783-AB83-E98830CB33DB}">
      <dgm:prSet/>
      <dgm:spPr/>
      <dgm:t>
        <a:bodyPr/>
        <a:lstStyle/>
        <a:p>
          <a:endParaRPr lang="ru-RU"/>
        </a:p>
      </dgm:t>
    </dgm:pt>
    <dgm:pt modelId="{467F4E80-6C6C-40F6-9D6E-CB83E650C04F}" type="sibTrans" cxnId="{BC2D86B0-337F-4783-AB83-E98830CB33DB}">
      <dgm:prSet/>
      <dgm:spPr/>
      <dgm:t>
        <a:bodyPr/>
        <a:lstStyle/>
        <a:p>
          <a:endParaRPr lang="ru-RU"/>
        </a:p>
      </dgm:t>
    </dgm:pt>
    <dgm:pt modelId="{2F76BF52-6B05-416F-8613-8AB83550F03E}">
      <dgm:prSet/>
      <dgm:spPr/>
      <dgm:t>
        <a:bodyPr/>
        <a:lstStyle/>
        <a:p>
          <a:r>
            <a:rPr lang="ru-RU" baseline="0" dirty="0" smtClean="0"/>
            <a:t>- жеке мақсаттар мен көзқарастардың ұқсастығы.</a:t>
          </a:r>
        </a:p>
      </dgm:t>
    </dgm:pt>
    <dgm:pt modelId="{AF5F220D-19D7-4610-85CD-8E8E29189C6C}" type="parTrans" cxnId="{200597D9-0A6D-44B4-A233-6D14F28529C9}">
      <dgm:prSet/>
      <dgm:spPr/>
      <dgm:t>
        <a:bodyPr/>
        <a:lstStyle/>
        <a:p>
          <a:endParaRPr lang="ru-RU"/>
        </a:p>
      </dgm:t>
    </dgm:pt>
    <dgm:pt modelId="{D11EAFDD-B7BA-48D4-B457-F9B421B798E7}" type="sibTrans" cxnId="{200597D9-0A6D-44B4-A233-6D14F28529C9}">
      <dgm:prSet/>
      <dgm:spPr/>
      <dgm:t>
        <a:bodyPr/>
        <a:lstStyle/>
        <a:p>
          <a:endParaRPr lang="ru-RU"/>
        </a:p>
      </dgm:t>
    </dgm:pt>
    <dgm:pt modelId="{A2FDF08B-E4B6-4810-BBF9-6496CD166C82}" type="pres">
      <dgm:prSet presAssocID="{CA440DCE-FDDD-4484-A51C-13B8DDC57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074C33-DD88-4225-87CF-ABC468B0C6D0}" type="pres">
      <dgm:prSet presAssocID="{B3CB8CE3-6B64-4A8B-9683-DF7B80B8E84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5C3082-678E-4802-997F-02A5CAA7FA3D}" type="pres">
      <dgm:prSet presAssocID="{B3CB8CE3-6B64-4A8B-9683-DF7B80B8E84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42A0C0-9E5D-4136-81E6-0859E5BC093F}" type="pres">
      <dgm:prSet presAssocID="{906D00E6-195A-454C-9938-01D4FE32FD96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B28A4-36CB-4A45-B1C3-72DC164B5169}" type="pres">
      <dgm:prSet presAssocID="{DAA8B141-17AC-4454-9167-8FB9914284C6}" presName="spacer" presStyleCnt="0"/>
      <dgm:spPr/>
    </dgm:pt>
    <dgm:pt modelId="{45906D16-6010-4F4F-B216-144D1212C7CF}" type="pres">
      <dgm:prSet presAssocID="{CD8AAD81-04FD-45C7-BC02-7135BC90DD5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EA04D-038C-4A54-AB49-D28757E48424}" type="pres">
      <dgm:prSet presAssocID="{3F639D4F-25EA-48EF-A3AC-0BBE5126FDD4}" presName="spacer" presStyleCnt="0"/>
      <dgm:spPr/>
    </dgm:pt>
    <dgm:pt modelId="{2F118FFD-9AD7-43E0-9597-88C773237665}" type="pres">
      <dgm:prSet presAssocID="{870992B2-BA8E-418F-920C-B448316DE4F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0DB17D-9A2E-4855-8FF8-E4ED0146D754}" type="pres">
      <dgm:prSet presAssocID="{870992B2-BA8E-418F-920C-B448316DE4F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B877DB-0205-4808-93FE-0718D0B3E765}" type="pres">
      <dgm:prSet presAssocID="{72D67CCE-CAAF-46EB-BFDA-F4D43765136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59B4B7-4825-475F-B197-314C01038CDF}" type="pres">
      <dgm:prSet presAssocID="{467F4E80-6C6C-40F6-9D6E-CB83E650C04F}" presName="spacer" presStyleCnt="0"/>
      <dgm:spPr/>
    </dgm:pt>
    <dgm:pt modelId="{191D79D2-0A6B-4631-B18B-009561AA4742}" type="pres">
      <dgm:prSet presAssocID="{2F76BF52-6B05-416F-8613-8AB83550F03E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009FDC-17E0-45B3-A45D-1E2DB9CD6206}" srcId="{CA440DCE-FDDD-4484-A51C-13B8DDC57BF9}" destId="{906D00E6-195A-454C-9938-01D4FE32FD96}" srcOrd="1" destOrd="0" parTransId="{DBD70B09-D597-41C9-B189-631034F37DFF}" sibTransId="{DAA8B141-17AC-4454-9167-8FB9914284C6}"/>
    <dgm:cxn modelId="{08067D78-9777-4D3F-8011-28EEC43253AC}" type="presOf" srcId="{6B14A48B-C7C3-4270-AECD-B3D1BA4704B3}" destId="{640DB17D-9A2E-4855-8FF8-E4ED0146D754}" srcOrd="0" destOrd="0" presId="urn:microsoft.com/office/officeart/2005/8/layout/vList2"/>
    <dgm:cxn modelId="{BC2D86B0-337F-4783-AB83-E98830CB33DB}" srcId="{CA440DCE-FDDD-4484-A51C-13B8DDC57BF9}" destId="{72D67CCE-CAAF-46EB-BFDA-F4D43765136D}" srcOrd="4" destOrd="0" parTransId="{E88D28AB-78FC-4C04-B5FF-E63DFEC16F37}" sibTransId="{467F4E80-6C6C-40F6-9D6E-CB83E650C04F}"/>
    <dgm:cxn modelId="{096C23BB-4D79-4FFA-A074-C621322815F8}" type="presOf" srcId="{870992B2-BA8E-418F-920C-B448316DE4F5}" destId="{2F118FFD-9AD7-43E0-9597-88C773237665}" srcOrd="0" destOrd="0" presId="urn:microsoft.com/office/officeart/2005/8/layout/vList2"/>
    <dgm:cxn modelId="{FEC3580E-B3E4-442C-9159-31177A92F0F9}" type="presOf" srcId="{C1A3CC1A-E1F5-45B8-8CC9-F4DB4ED61CB3}" destId="{535C3082-678E-4802-997F-02A5CAA7FA3D}" srcOrd="0" destOrd="0" presId="urn:microsoft.com/office/officeart/2005/8/layout/vList2"/>
    <dgm:cxn modelId="{646A8FC4-78CA-4AA5-B7B0-F6ECE534D355}" type="presOf" srcId="{CA440DCE-FDDD-4484-A51C-13B8DDC57BF9}" destId="{A2FDF08B-E4B6-4810-BBF9-6496CD166C82}" srcOrd="0" destOrd="0" presId="urn:microsoft.com/office/officeart/2005/8/layout/vList2"/>
    <dgm:cxn modelId="{6858C673-3252-4697-B214-DAD62C095A3F}" srcId="{B3CB8CE3-6B64-4A8B-9683-DF7B80B8E843}" destId="{C1A3CC1A-E1F5-45B8-8CC9-F4DB4ED61CB3}" srcOrd="0" destOrd="0" parTransId="{2C1EC55A-18B4-46C2-A718-CAF861D088BC}" sibTransId="{A01FE35C-BF53-4FF1-A63A-3569CCFF7DCC}"/>
    <dgm:cxn modelId="{CEE39D7A-5B49-4EA1-BDE4-46732D93AE4F}" type="presOf" srcId="{72D67CCE-CAAF-46EB-BFDA-F4D43765136D}" destId="{65B877DB-0205-4808-93FE-0718D0B3E765}" srcOrd="0" destOrd="0" presId="urn:microsoft.com/office/officeart/2005/8/layout/vList2"/>
    <dgm:cxn modelId="{4238AE97-5BA4-4C06-8226-CCD073C1B8DC}" type="presOf" srcId="{CD8AAD81-04FD-45C7-BC02-7135BC90DD54}" destId="{45906D16-6010-4F4F-B216-144D1212C7CF}" srcOrd="0" destOrd="0" presId="urn:microsoft.com/office/officeart/2005/8/layout/vList2"/>
    <dgm:cxn modelId="{555EFAD9-E852-4C61-B58D-408A0BD29080}" srcId="{CA440DCE-FDDD-4484-A51C-13B8DDC57BF9}" destId="{CD8AAD81-04FD-45C7-BC02-7135BC90DD54}" srcOrd="2" destOrd="0" parTransId="{20955682-B8EB-4FBA-BD7F-A7D7C56FC7BD}" sibTransId="{3F639D4F-25EA-48EF-A3AC-0BBE5126FDD4}"/>
    <dgm:cxn modelId="{41C7198A-57CF-4B52-8FA2-46B9C3F340EF}" srcId="{CA440DCE-FDDD-4484-A51C-13B8DDC57BF9}" destId="{B3CB8CE3-6B64-4A8B-9683-DF7B80B8E843}" srcOrd="0" destOrd="0" parTransId="{AB432895-14F3-4E04-B6D8-75C614A1B6AD}" sibTransId="{9F267191-3364-4FBB-A04C-67BE37D5C065}"/>
    <dgm:cxn modelId="{200597D9-0A6D-44B4-A233-6D14F28529C9}" srcId="{CA440DCE-FDDD-4484-A51C-13B8DDC57BF9}" destId="{2F76BF52-6B05-416F-8613-8AB83550F03E}" srcOrd="5" destOrd="0" parTransId="{AF5F220D-19D7-4610-85CD-8E8E29189C6C}" sibTransId="{D11EAFDD-B7BA-48D4-B457-F9B421B798E7}"/>
    <dgm:cxn modelId="{0F1A67D3-4C3C-484D-ADAA-2BE99A4988C9}" type="presOf" srcId="{B3CB8CE3-6B64-4A8B-9683-DF7B80B8E843}" destId="{A2074C33-DD88-4225-87CF-ABC468B0C6D0}" srcOrd="0" destOrd="0" presId="urn:microsoft.com/office/officeart/2005/8/layout/vList2"/>
    <dgm:cxn modelId="{B4B92679-AF18-485C-86D1-BBCB3B691532}" type="presOf" srcId="{906D00E6-195A-454C-9938-01D4FE32FD96}" destId="{1542A0C0-9E5D-4136-81E6-0859E5BC093F}" srcOrd="0" destOrd="0" presId="urn:microsoft.com/office/officeart/2005/8/layout/vList2"/>
    <dgm:cxn modelId="{F09D1CDD-7C04-44FB-8F41-CBE09FAFCEE0}" type="presOf" srcId="{2F76BF52-6B05-416F-8613-8AB83550F03E}" destId="{191D79D2-0A6B-4631-B18B-009561AA4742}" srcOrd="0" destOrd="0" presId="urn:microsoft.com/office/officeart/2005/8/layout/vList2"/>
    <dgm:cxn modelId="{A98C0A4E-2886-4147-A563-A9D005F31EB0}" srcId="{870992B2-BA8E-418F-920C-B448316DE4F5}" destId="{6B14A48B-C7C3-4270-AECD-B3D1BA4704B3}" srcOrd="0" destOrd="0" parTransId="{CC1F97F6-A2BD-4156-8210-2F5EF6D2E75D}" sibTransId="{1410DA9A-ADEF-41EE-A426-163CB3722A85}"/>
    <dgm:cxn modelId="{7A051FC7-6EA9-4BED-AC2B-4377FE263B12}" srcId="{CA440DCE-FDDD-4484-A51C-13B8DDC57BF9}" destId="{870992B2-BA8E-418F-920C-B448316DE4F5}" srcOrd="3" destOrd="0" parTransId="{05B55E3B-8C13-4A2D-BA9D-FB5BA5A3B08A}" sibTransId="{E576763F-23F3-4AAE-919C-393756FB73D6}"/>
    <dgm:cxn modelId="{FC47D043-B225-4A1B-A7F9-F992CCD754B2}" type="presParOf" srcId="{A2FDF08B-E4B6-4810-BBF9-6496CD166C82}" destId="{A2074C33-DD88-4225-87CF-ABC468B0C6D0}" srcOrd="0" destOrd="0" presId="urn:microsoft.com/office/officeart/2005/8/layout/vList2"/>
    <dgm:cxn modelId="{02715100-F31F-4523-A4E7-C4BC90EF1039}" type="presParOf" srcId="{A2FDF08B-E4B6-4810-BBF9-6496CD166C82}" destId="{535C3082-678E-4802-997F-02A5CAA7FA3D}" srcOrd="1" destOrd="0" presId="urn:microsoft.com/office/officeart/2005/8/layout/vList2"/>
    <dgm:cxn modelId="{DB3518FA-ABD7-4AE2-B204-980C08E4932E}" type="presParOf" srcId="{A2FDF08B-E4B6-4810-BBF9-6496CD166C82}" destId="{1542A0C0-9E5D-4136-81E6-0859E5BC093F}" srcOrd="2" destOrd="0" presId="urn:microsoft.com/office/officeart/2005/8/layout/vList2"/>
    <dgm:cxn modelId="{12BA3933-5625-4D85-A578-3C114CE64D9D}" type="presParOf" srcId="{A2FDF08B-E4B6-4810-BBF9-6496CD166C82}" destId="{3B6B28A4-36CB-4A45-B1C3-72DC164B5169}" srcOrd="3" destOrd="0" presId="urn:microsoft.com/office/officeart/2005/8/layout/vList2"/>
    <dgm:cxn modelId="{0ACEAA0F-4D09-4AFE-8269-5F75ECB129E5}" type="presParOf" srcId="{A2FDF08B-E4B6-4810-BBF9-6496CD166C82}" destId="{45906D16-6010-4F4F-B216-144D1212C7CF}" srcOrd="4" destOrd="0" presId="urn:microsoft.com/office/officeart/2005/8/layout/vList2"/>
    <dgm:cxn modelId="{2AA64B81-904B-4CF5-A3B5-3B710BEA9556}" type="presParOf" srcId="{A2FDF08B-E4B6-4810-BBF9-6496CD166C82}" destId="{6E1EA04D-038C-4A54-AB49-D28757E48424}" srcOrd="5" destOrd="0" presId="urn:microsoft.com/office/officeart/2005/8/layout/vList2"/>
    <dgm:cxn modelId="{A15E3310-058C-4201-BC4F-17A1BF6B989D}" type="presParOf" srcId="{A2FDF08B-E4B6-4810-BBF9-6496CD166C82}" destId="{2F118FFD-9AD7-43E0-9597-88C773237665}" srcOrd="6" destOrd="0" presId="urn:microsoft.com/office/officeart/2005/8/layout/vList2"/>
    <dgm:cxn modelId="{648DA241-C911-4C39-A411-44ACF7851181}" type="presParOf" srcId="{A2FDF08B-E4B6-4810-BBF9-6496CD166C82}" destId="{640DB17D-9A2E-4855-8FF8-E4ED0146D754}" srcOrd="7" destOrd="0" presId="urn:microsoft.com/office/officeart/2005/8/layout/vList2"/>
    <dgm:cxn modelId="{4E3A28EC-C141-49BF-A0A8-4C78B2B4DD89}" type="presParOf" srcId="{A2FDF08B-E4B6-4810-BBF9-6496CD166C82}" destId="{65B877DB-0205-4808-93FE-0718D0B3E765}" srcOrd="8" destOrd="0" presId="urn:microsoft.com/office/officeart/2005/8/layout/vList2"/>
    <dgm:cxn modelId="{A280DCAC-BDF5-4B6D-90B9-C6156211F4D0}" type="presParOf" srcId="{A2FDF08B-E4B6-4810-BBF9-6496CD166C82}" destId="{FB59B4B7-4825-475F-B197-314C01038CDF}" srcOrd="9" destOrd="0" presId="urn:microsoft.com/office/officeart/2005/8/layout/vList2"/>
    <dgm:cxn modelId="{6769AD9F-AAF7-44E1-9BBD-8937ED4CC41C}" type="presParOf" srcId="{A2FDF08B-E4B6-4810-BBF9-6496CD166C82}" destId="{191D79D2-0A6B-4631-B18B-009561AA474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74C33-DD88-4225-87CF-ABC468B0C6D0}">
      <dsp:nvSpPr>
        <dsp:cNvPr id="0" name=""/>
        <dsp:cNvSpPr/>
      </dsp:nvSpPr>
      <dsp:spPr>
        <a:xfrm>
          <a:off x="0" y="88331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err="1" smtClean="0"/>
            <a:t>Бейресми</a:t>
          </a:r>
          <a:r>
            <a:rPr lang="ru-RU" sz="2200" kern="1200" baseline="0" dirty="0" smtClean="0"/>
            <a:t> коммуникация </a:t>
          </a:r>
          <a:r>
            <a:rPr lang="ru-RU" sz="2200" kern="1200" baseline="0" dirty="0" err="1" smtClean="0"/>
            <a:t>болады</a:t>
          </a:r>
          <a:r>
            <a:rPr lang="ru-RU" sz="2200" kern="1200" baseline="0" dirty="0" smtClean="0"/>
            <a:t>:</a:t>
          </a:r>
          <a:endParaRPr lang="ru-RU" sz="2200" kern="1200" dirty="0"/>
        </a:p>
      </dsp:txBody>
      <dsp:txXfrm>
        <a:off x="42663" y="130994"/>
        <a:ext cx="7153674" cy="788627"/>
      </dsp:txXfrm>
    </dsp:sp>
    <dsp:sp modelId="{535C3082-678E-4802-997F-02A5CAA7FA3D}">
      <dsp:nvSpPr>
        <dsp:cNvPr id="0" name=""/>
        <dsp:cNvSpPr/>
      </dsp:nvSpPr>
      <dsp:spPr>
        <a:xfrm>
          <a:off x="0" y="962285"/>
          <a:ext cx="72390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baseline="0" dirty="0" err="1" smtClean="0"/>
            <a:t>Қызығушылық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бойынша</a:t>
          </a:r>
          <a:r>
            <a:rPr lang="ru-RU" sz="2000" kern="1200" baseline="0" dirty="0" smtClean="0"/>
            <a:t>:</a:t>
          </a:r>
          <a:endParaRPr lang="ru-RU" sz="2000" kern="1200" dirty="0"/>
        </a:p>
      </dsp:txBody>
      <dsp:txXfrm>
        <a:off x="0" y="962285"/>
        <a:ext cx="7239000" cy="364320"/>
      </dsp:txXfrm>
    </dsp:sp>
    <dsp:sp modelId="{1542A0C0-9E5D-4136-81E6-0859E5BC093F}">
      <dsp:nvSpPr>
        <dsp:cNvPr id="0" name=""/>
        <dsp:cNvSpPr/>
      </dsp:nvSpPr>
      <dsp:spPr>
        <a:xfrm>
          <a:off x="0" y="1326605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8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8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8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</a:t>
          </a:r>
          <a:r>
            <a:rPr lang="ru-RU" sz="2200" kern="1200" baseline="0" dirty="0" err="1" smtClean="0"/>
            <a:t>өзін-өзі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дамытуға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деген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ұмтылыс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негізінде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адамдарды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біріктіру</a:t>
          </a:r>
          <a:r>
            <a:rPr lang="ru-RU" sz="2200" kern="1200" baseline="0" dirty="0" smtClean="0"/>
            <a:t>;</a:t>
          </a:r>
          <a:endParaRPr lang="ru-RU" sz="2200" kern="1200" dirty="0"/>
        </a:p>
      </dsp:txBody>
      <dsp:txXfrm>
        <a:off x="42663" y="1369268"/>
        <a:ext cx="7153674" cy="788627"/>
      </dsp:txXfrm>
    </dsp:sp>
    <dsp:sp modelId="{45906D16-6010-4F4F-B216-144D1212C7CF}">
      <dsp:nvSpPr>
        <dsp:cNvPr id="0" name=""/>
        <dsp:cNvSpPr/>
      </dsp:nvSpPr>
      <dsp:spPr>
        <a:xfrm>
          <a:off x="0" y="2263918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6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6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6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-кәсіпқойлықты арттыру;</a:t>
          </a:r>
          <a:endParaRPr lang="ru-RU" sz="2200" kern="1200" dirty="0"/>
        </a:p>
      </dsp:txBody>
      <dsp:txXfrm>
        <a:off x="42663" y="2306581"/>
        <a:ext cx="7153674" cy="788627"/>
      </dsp:txXfrm>
    </dsp:sp>
    <dsp:sp modelId="{2F118FFD-9AD7-43E0-9597-88C773237665}">
      <dsp:nvSpPr>
        <dsp:cNvPr id="0" name=""/>
        <dsp:cNvSpPr/>
      </dsp:nvSpPr>
      <dsp:spPr>
        <a:xfrm>
          <a:off x="0" y="3201232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4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4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4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</a:t>
          </a:r>
          <a:r>
            <a:rPr lang="ru-RU" sz="2200" kern="1200" baseline="0" dirty="0" err="1" smtClean="0"/>
            <a:t>коллекторлар</a:t>
          </a:r>
          <a:r>
            <a:rPr lang="ru-RU" sz="2200" kern="1200" baseline="0" dirty="0" smtClean="0"/>
            <a:t>.</a:t>
          </a:r>
          <a:endParaRPr lang="ru-RU" sz="2200" kern="1200" dirty="0"/>
        </a:p>
      </dsp:txBody>
      <dsp:txXfrm>
        <a:off x="42663" y="3243895"/>
        <a:ext cx="7153674" cy="788627"/>
      </dsp:txXfrm>
    </dsp:sp>
    <dsp:sp modelId="{640DB17D-9A2E-4855-8FF8-E4ED0146D754}">
      <dsp:nvSpPr>
        <dsp:cNvPr id="0" name=""/>
        <dsp:cNvSpPr/>
      </dsp:nvSpPr>
      <dsp:spPr>
        <a:xfrm>
          <a:off x="0" y="4075185"/>
          <a:ext cx="72390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baseline="0" dirty="0" err="1" smtClean="0"/>
            <a:t>Достыққа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негізделген</a:t>
          </a:r>
          <a:r>
            <a:rPr lang="ru-RU" sz="2000" kern="1200" baseline="0" dirty="0" smtClean="0"/>
            <a:t>:</a:t>
          </a:r>
          <a:endParaRPr lang="ru-RU" sz="2000" kern="1200" dirty="0"/>
        </a:p>
      </dsp:txBody>
      <dsp:txXfrm>
        <a:off x="0" y="4075185"/>
        <a:ext cx="7239000" cy="364320"/>
      </dsp:txXfrm>
    </dsp:sp>
    <dsp:sp modelId="{65B877DB-0205-4808-93FE-0718D0B3E765}">
      <dsp:nvSpPr>
        <dsp:cNvPr id="0" name=""/>
        <dsp:cNvSpPr/>
      </dsp:nvSpPr>
      <dsp:spPr>
        <a:xfrm>
          <a:off x="0" y="4439505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2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2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2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 </a:t>
          </a:r>
          <a:r>
            <a:rPr lang="ru-RU" sz="2200" kern="1200" baseline="0" dirty="0" err="1" smtClean="0"/>
            <a:t>қалыптасу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көзі</a:t>
          </a:r>
          <a:r>
            <a:rPr lang="ru-RU" sz="2200" kern="1200" baseline="0" dirty="0" smtClean="0"/>
            <a:t> - </a:t>
          </a:r>
          <a:r>
            <a:rPr lang="ru-RU" sz="2200" kern="1200" baseline="0" dirty="0" err="1" smtClean="0"/>
            <a:t>бір-біріне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деген</a:t>
          </a:r>
          <a:r>
            <a:rPr lang="ru-RU" sz="2200" kern="1200" baseline="0" dirty="0" smtClean="0"/>
            <a:t> </a:t>
          </a:r>
          <a:r>
            <a:rPr lang="ru-RU" sz="2200" kern="1200" baseline="0" dirty="0" err="1" smtClean="0"/>
            <a:t>жанашырлық</a:t>
          </a:r>
          <a:r>
            <a:rPr lang="ru-RU" sz="2200" kern="1200" baseline="0" dirty="0" smtClean="0"/>
            <a:t>;</a:t>
          </a:r>
          <a:endParaRPr lang="ru-RU" sz="2200" kern="1200" dirty="0"/>
        </a:p>
      </dsp:txBody>
      <dsp:txXfrm>
        <a:off x="42663" y="4482168"/>
        <a:ext cx="7153674" cy="788627"/>
      </dsp:txXfrm>
    </dsp:sp>
    <dsp:sp modelId="{191D79D2-0A6B-4631-B18B-009561AA4742}">
      <dsp:nvSpPr>
        <dsp:cNvPr id="0" name=""/>
        <dsp:cNvSpPr/>
      </dsp:nvSpPr>
      <dsp:spPr>
        <a:xfrm>
          <a:off x="0" y="5376818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- жеке мақсаттар мен көзқарастардың ұқсастығы.</a:t>
          </a:r>
        </a:p>
      </dsp:txBody>
      <dsp:txXfrm>
        <a:off x="42663" y="5419481"/>
        <a:ext cx="7153674" cy="788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39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73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60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88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08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14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58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51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91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69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A505-D8BF-4B8A-B50E-CA43A08A7C4E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61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2192469"/>
            <a:ext cx="648072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38188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Саяси</a:t>
            </a:r>
            <a:r>
              <a:rPr lang="ru-RU" sz="2800" b="1" dirty="0"/>
              <a:t> </a:t>
            </a:r>
            <a:r>
              <a:rPr lang="ru-RU" sz="2800" b="1" dirty="0" err="1"/>
              <a:t>коммуникациялар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65126"/>
            <a:ext cx="6535638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25624"/>
            <a:ext cx="8352928" cy="4843735"/>
          </a:xfrm>
        </p:spPr>
        <p:txBody>
          <a:bodyPr>
            <a:normAutofit fontScale="92500" lnSpcReduction="10000"/>
          </a:bodyPr>
          <a:lstStyle/>
          <a:p>
            <a:pPr fontAlgn="t"/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мағынаны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, </a:t>
            </a:r>
            <a:r>
              <a:rPr lang="ru-RU" dirty="0" err="1"/>
              <a:t>ресми</a:t>
            </a:r>
            <a:r>
              <a:rPr lang="ru-RU" dirty="0"/>
              <a:t> </a:t>
            </a:r>
            <a:r>
              <a:rPr lang="ru-RU" dirty="0" err="1"/>
              <a:t>байланыстағы</a:t>
            </a:r>
            <a:r>
              <a:rPr lang="ru-RU" dirty="0"/>
              <a:t> «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түбі</a:t>
            </a:r>
            <a:r>
              <a:rPr lang="ru-RU" dirty="0"/>
              <a:t>» </a:t>
            </a:r>
            <a:r>
              <a:rPr lang="ru-RU" dirty="0" err="1"/>
              <a:t>биліктің</a:t>
            </a:r>
            <a:r>
              <a:rPr lang="ru-RU" dirty="0"/>
              <a:t>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/>
              <a:t>беделін</a:t>
            </a:r>
            <a:r>
              <a:rPr lang="ru-RU" dirty="0"/>
              <a:t> </a:t>
            </a:r>
            <a:r>
              <a:rPr lang="ru-RU" dirty="0" err="1"/>
              <a:t>түсірумен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ресми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көздеріне</a:t>
            </a:r>
            <a:r>
              <a:rPr lang="ru-RU" dirty="0"/>
              <a:t> </a:t>
            </a:r>
            <a:r>
              <a:rPr lang="ru-RU" dirty="0" err="1"/>
              <a:t>сенімсіздікпен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,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сенімді</a:t>
            </a:r>
            <a:r>
              <a:rPr lang="ru-RU" dirty="0"/>
              <a:t> </a:t>
            </a:r>
            <a:r>
              <a:rPr lang="ru-RU" dirty="0" err="1"/>
              <a:t>адамдарға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жеткізілетін</a:t>
            </a:r>
            <a:r>
              <a:rPr lang="ru-RU" dirty="0"/>
              <a:t> </a:t>
            </a:r>
            <a:r>
              <a:rPr lang="ru-RU" dirty="0" err="1"/>
              <a:t>сыбыстар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көздеріне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сенім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. </a:t>
            </a:r>
            <a:r>
              <a:rPr lang="ru-RU" dirty="0" err="1"/>
              <a:t>Өсекке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пен </a:t>
            </a:r>
            <a:r>
              <a:rPr lang="ru-RU" dirty="0" err="1"/>
              <a:t>сенім</a:t>
            </a:r>
            <a:r>
              <a:rPr lang="ru-RU" dirty="0"/>
              <a:t> </a:t>
            </a:r>
            <a:r>
              <a:rPr lang="ru-RU" dirty="0" err="1"/>
              <a:t>бұқаралық</a:t>
            </a:r>
            <a:r>
              <a:rPr lang="ru-RU" dirty="0"/>
              <a:t> </a:t>
            </a:r>
            <a:r>
              <a:rPr lang="ru-RU" dirty="0" err="1"/>
              <a:t>сананың</a:t>
            </a:r>
            <a:r>
              <a:rPr lang="ru-RU" dirty="0"/>
              <a:t> «</a:t>
            </a:r>
            <a:r>
              <a:rPr lang="ru-RU" dirty="0" err="1"/>
              <a:t>отсыз</a:t>
            </a:r>
            <a:r>
              <a:rPr lang="ru-RU" dirty="0"/>
              <a:t> </a:t>
            </a:r>
            <a:r>
              <a:rPr lang="ru-RU" dirty="0" err="1"/>
              <a:t>түтін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»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стереотипінің</a:t>
            </a:r>
            <a:r>
              <a:rPr lang="ru-RU" dirty="0"/>
              <a:t> </a:t>
            </a:r>
            <a:r>
              <a:rPr lang="ru-RU" dirty="0" err="1"/>
              <a:t>әрекетімен</a:t>
            </a:r>
            <a:r>
              <a:rPr lang="ru-RU" dirty="0"/>
              <a:t> де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Есте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, </a:t>
            </a:r>
            <a:r>
              <a:rPr lang="ru-RU" dirty="0" err="1"/>
              <a:t>сыбыстар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расталады</a:t>
            </a:r>
            <a:r>
              <a:rPr lang="ru-RU" dirty="0" smtClean="0"/>
              <a:t>.</a:t>
            </a:r>
          </a:p>
          <a:p>
            <a:pPr fontAlgn="t"/>
            <a:r>
              <a:rPr lang="ru-RU" dirty="0" err="1"/>
              <a:t>Бұлардан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, </a:t>
            </a:r>
            <a:r>
              <a:rPr lang="ru-RU" dirty="0" err="1"/>
              <a:t>қауесеттің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болуының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себептері</a:t>
            </a:r>
            <a:r>
              <a:rPr lang="ru-RU" dirty="0"/>
              <a:t> бар. </a:t>
            </a:r>
            <a:r>
              <a:rPr lang="ru-RU" dirty="0" err="1"/>
              <a:t>Мысалы</a:t>
            </a:r>
            <a:r>
              <a:rPr lang="ru-RU" dirty="0"/>
              <a:t>, «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аштық</a:t>
            </a:r>
            <a:r>
              <a:rPr lang="ru-RU" dirty="0"/>
              <a:t>», </a:t>
            </a:r>
            <a:r>
              <a:rPr lang="ru-RU" dirty="0" err="1"/>
              <a:t>тақырып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сенімді</a:t>
            </a:r>
            <a:r>
              <a:rPr lang="ru-RU" dirty="0"/>
              <a:t>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</a:t>
            </a:r>
            <a:r>
              <a:rPr lang="ru-RU" dirty="0" err="1"/>
              <a:t>тудыратын</a:t>
            </a:r>
            <a:r>
              <a:rPr lang="ru-RU" dirty="0"/>
              <a:t> </a:t>
            </a:r>
            <a:r>
              <a:rPr lang="ru-RU" dirty="0" err="1"/>
              <a:t>мәселе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күшіне</a:t>
            </a:r>
            <a:r>
              <a:rPr lang="ru-RU" dirty="0"/>
              <a:t> </a:t>
            </a:r>
            <a:r>
              <a:rPr lang="ru-RU" dirty="0" err="1"/>
              <a:t>енеді</a:t>
            </a:r>
            <a:r>
              <a:rPr lang="ru-RU" dirty="0"/>
              <a:t>: «</a:t>
            </a:r>
            <a:r>
              <a:rPr lang="ru-RU" dirty="0" err="1"/>
              <a:t>сұраныс</a:t>
            </a:r>
            <a:r>
              <a:rPr lang="ru-RU" dirty="0"/>
              <a:t> </a:t>
            </a:r>
            <a:r>
              <a:rPr lang="ru-RU" dirty="0" err="1"/>
              <a:t>ұсынысты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», ал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өрісі</a:t>
            </a:r>
            <a:r>
              <a:rPr lang="ru-RU" dirty="0"/>
              <a:t> </a:t>
            </a:r>
            <a:r>
              <a:rPr lang="ru-RU" dirty="0" err="1"/>
              <a:t>қауесетке</a:t>
            </a:r>
            <a:r>
              <a:rPr lang="ru-RU" dirty="0"/>
              <a:t> </a:t>
            </a:r>
            <a:r>
              <a:rPr lang="ru-RU" dirty="0" err="1"/>
              <a:t>қаныққан</a:t>
            </a:r>
            <a:r>
              <a:rPr lang="ru-RU" dirty="0"/>
              <a:t>, </a:t>
            </a:r>
            <a:r>
              <a:rPr lang="ru-RU" dirty="0" err="1"/>
              <a:t>содан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тақырыпқа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</a:t>
            </a:r>
            <a:r>
              <a:rPr lang="ru-RU" dirty="0" err="1"/>
              <a:t>төмендейді</a:t>
            </a:r>
            <a:r>
              <a:rPr lang="ru-RU" dirty="0"/>
              <a:t>. </a:t>
            </a:r>
            <a:r>
              <a:rPr lang="ru-RU" dirty="0" err="1"/>
              <a:t>Сыбыстардың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анықтаушысы</a:t>
            </a:r>
            <a:r>
              <a:rPr lang="ru-RU" dirty="0"/>
              <a:t> - </a:t>
            </a:r>
            <a:r>
              <a:rPr lang="ru-RU" dirty="0" err="1"/>
              <a:t>тақырыптың</a:t>
            </a:r>
            <a:r>
              <a:rPr lang="ru-RU" dirty="0"/>
              <a:t> </a:t>
            </a:r>
            <a:r>
              <a:rPr lang="ru-RU" dirty="0" err="1"/>
              <a:t>адамға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келуі</a:t>
            </a:r>
            <a:r>
              <a:rPr lang="ru-RU" dirty="0"/>
              <a:t>.</a:t>
            </a:r>
          </a:p>
          <a:p>
            <a:pPr fontAlgn="t"/>
            <a:r>
              <a:rPr lang="ru-RU" dirty="0" err="1"/>
              <a:t>Өсектерді</a:t>
            </a:r>
            <a:r>
              <a:rPr lang="ru-RU" dirty="0"/>
              <a:t> </a:t>
            </a:r>
            <a:r>
              <a:rPr lang="ru-RU" dirty="0" err="1"/>
              <a:t>қалыптастыратын</a:t>
            </a:r>
            <a:r>
              <a:rPr lang="ru-RU" dirty="0"/>
              <a:t> фактор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қоғамның</a:t>
            </a:r>
            <a:r>
              <a:rPr lang="ru-RU" dirty="0"/>
              <a:t> </a:t>
            </a:r>
            <a:r>
              <a:rPr lang="ru-RU" dirty="0" err="1"/>
              <a:t>назарын</a:t>
            </a:r>
            <a:r>
              <a:rPr lang="ru-RU" dirty="0"/>
              <a:t> </a:t>
            </a:r>
            <a:r>
              <a:rPr lang="ru-RU" dirty="0" err="1"/>
              <a:t>аударатын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көбірек</a:t>
            </a:r>
            <a:r>
              <a:rPr lang="ru-RU" dirty="0"/>
              <a:t> </a:t>
            </a:r>
            <a:r>
              <a:rPr lang="ru-RU" dirty="0" err="1"/>
              <a:t>білуге</a:t>
            </a:r>
            <a:r>
              <a:rPr lang="ru-RU" dirty="0"/>
              <a:t>,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тигізуге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құпияларына</a:t>
            </a:r>
            <a:r>
              <a:rPr lang="ru-RU" dirty="0"/>
              <a:t>, </a:t>
            </a:r>
            <a:r>
              <a:rPr lang="ru-RU" dirty="0" err="1"/>
              <a:t>бастамашылар</a:t>
            </a:r>
            <a:r>
              <a:rPr lang="ru-RU" dirty="0"/>
              <a:t> </a:t>
            </a:r>
            <a:r>
              <a:rPr lang="ru-RU" dirty="0" err="1"/>
              <a:t>шеңберіне</a:t>
            </a:r>
            <a:r>
              <a:rPr lang="ru-RU" dirty="0"/>
              <a:t> </a:t>
            </a:r>
            <a:r>
              <a:rPr lang="ru-RU" dirty="0" err="1"/>
              <a:t>енуге</a:t>
            </a:r>
            <a:r>
              <a:rPr lang="ru-RU" dirty="0"/>
              <a:t> </a:t>
            </a:r>
            <a:r>
              <a:rPr lang="ru-RU" dirty="0" err="1"/>
              <a:t>қажеттілік</a:t>
            </a:r>
            <a:r>
              <a:rPr lang="ru-RU" dirty="0"/>
              <a:t> </a:t>
            </a:r>
            <a:r>
              <a:rPr lang="ru-RU" dirty="0" err="1"/>
              <a:t>тудыратын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оқиғалар</a:t>
            </a:r>
            <a:r>
              <a:rPr lang="ru-RU" dirty="0"/>
              <a:t> мен </a:t>
            </a:r>
            <a:r>
              <a:rPr lang="ru-RU" dirty="0" err="1"/>
              <a:t>кейіпкерлер</a:t>
            </a:r>
            <a:r>
              <a:rPr lang="ru-RU" dirty="0"/>
              <a:t>. </a:t>
            </a:r>
            <a:r>
              <a:rPr lang="ru-RU" dirty="0" err="1"/>
              <a:t>Батырдың</a:t>
            </a:r>
            <a:r>
              <a:rPr lang="ru-RU" dirty="0"/>
              <a:t> </a:t>
            </a:r>
            <a:r>
              <a:rPr lang="ru-RU" dirty="0" err="1"/>
              <a:t>мінезі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мәртебесі</a:t>
            </a:r>
            <a:r>
              <a:rPr lang="ru-RU" dirty="0"/>
              <a:t> мен </a:t>
            </a:r>
            <a:r>
              <a:rPr lang="ru-RU" dirty="0" err="1"/>
              <a:t>қабілетімен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, ал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беру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қатысқандай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қалдырады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7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65126"/>
            <a:ext cx="6535638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093" y="1844824"/>
            <a:ext cx="8119814" cy="4351338"/>
          </a:xfrm>
        </p:spPr>
        <p:txBody>
          <a:bodyPr>
            <a:noAutofit/>
          </a:bodyPr>
          <a:lstStyle/>
          <a:p>
            <a:pPr marL="0" indent="0" fontAlgn="t">
              <a:buNone/>
            </a:pPr>
            <a:r>
              <a:rPr lang="ru-RU" sz="2400" dirty="0" err="1"/>
              <a:t>Сыбыстарға</a:t>
            </a:r>
            <a:r>
              <a:rPr lang="ru-RU" sz="2400" dirty="0"/>
              <a:t> </a:t>
            </a:r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қабылданған</a:t>
            </a:r>
            <a:r>
              <a:rPr lang="ru-RU" sz="2400" dirty="0"/>
              <a:t> </a:t>
            </a:r>
            <a:r>
              <a:rPr lang="ru-RU" sz="2400" dirty="0" err="1"/>
              <a:t>жағымсыз</a:t>
            </a:r>
            <a:r>
              <a:rPr lang="ru-RU" sz="2400" dirty="0"/>
              <a:t> </a:t>
            </a:r>
            <a:r>
              <a:rPr lang="ru-RU" sz="2400" dirty="0" err="1"/>
              <a:t>көзқарасқа</a:t>
            </a:r>
            <a:r>
              <a:rPr lang="ru-RU" sz="2400" dirty="0"/>
              <a:t> </a:t>
            </a:r>
            <a:r>
              <a:rPr lang="ru-RU" sz="2400" dirty="0" err="1"/>
              <a:t>қарамастан</a:t>
            </a:r>
            <a:r>
              <a:rPr lang="ru-RU" sz="2400" dirty="0"/>
              <a:t>,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саясаттанудың</a:t>
            </a:r>
            <a:r>
              <a:rPr lang="ru-RU" sz="2400" dirty="0"/>
              <a:t> </a:t>
            </a:r>
            <a:r>
              <a:rPr lang="ru-RU" sz="2400" dirty="0" err="1"/>
              <a:t>бірқатар</a:t>
            </a:r>
            <a:r>
              <a:rPr lang="ru-RU" sz="2400" dirty="0"/>
              <a:t> </a:t>
            </a:r>
            <a:r>
              <a:rPr lang="ru-RU" sz="2400" dirty="0" err="1"/>
              <a:t>функцияларын</a:t>
            </a:r>
            <a:r>
              <a:rPr lang="ru-RU" sz="2400" dirty="0"/>
              <a:t>, </a:t>
            </a:r>
            <a:r>
              <a:rPr lang="ru-RU" sz="2400" dirty="0" err="1"/>
              <a:t>соның</a:t>
            </a:r>
            <a:r>
              <a:rPr lang="ru-RU" sz="2400" dirty="0"/>
              <a:t> </a:t>
            </a:r>
            <a:r>
              <a:rPr lang="ru-RU" sz="2400" dirty="0" err="1"/>
              <a:t>ішінде</a:t>
            </a:r>
            <a:r>
              <a:rPr lang="ru-RU" sz="2400" dirty="0"/>
              <a:t> </a:t>
            </a:r>
            <a:r>
              <a:rPr lang="ru-RU" sz="2400" dirty="0" err="1"/>
              <a:t>позитивті</a:t>
            </a:r>
            <a:r>
              <a:rPr lang="ru-RU" sz="2400" dirty="0"/>
              <a:t> </a:t>
            </a:r>
            <a:r>
              <a:rPr lang="ru-RU" sz="2400" dirty="0" err="1"/>
              <a:t>функцияларын</a:t>
            </a:r>
            <a:r>
              <a:rPr lang="ru-RU" sz="2400" dirty="0"/>
              <a:t> </a:t>
            </a:r>
            <a:r>
              <a:rPr lang="ru-RU" sz="2400" dirty="0" err="1"/>
              <a:t>орындайды</a:t>
            </a:r>
            <a:r>
              <a:rPr lang="ru-RU" sz="2400" dirty="0"/>
              <a:t>.</a:t>
            </a:r>
          </a:p>
          <a:p>
            <a:pPr fontAlgn="t"/>
            <a:r>
              <a:rPr lang="ru-RU" sz="2400" dirty="0" err="1"/>
              <a:t>Біріншіден</a:t>
            </a:r>
            <a:r>
              <a:rPr lang="ru-RU" sz="2400" dirty="0"/>
              <a:t>,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қарым-қатынасқа</a:t>
            </a:r>
            <a:r>
              <a:rPr lang="ru-RU" sz="2400" dirty="0"/>
              <a:t> </a:t>
            </a:r>
            <a:r>
              <a:rPr lang="ru-RU" sz="2400" dirty="0" err="1"/>
              <a:t>деген</a:t>
            </a:r>
            <a:r>
              <a:rPr lang="ru-RU" sz="2400" dirty="0"/>
              <a:t> </a:t>
            </a:r>
            <a:r>
              <a:rPr lang="ru-RU" sz="2400" dirty="0" err="1"/>
              <a:t>қажеттіліктерін</a:t>
            </a:r>
            <a:r>
              <a:rPr lang="ru-RU" sz="2400" dirty="0"/>
              <a:t> </a:t>
            </a:r>
            <a:r>
              <a:rPr lang="ru-RU" sz="2400" dirty="0" err="1"/>
              <a:t>қанағаттандырады</a:t>
            </a:r>
            <a:r>
              <a:rPr lang="ru-RU" sz="2400" dirty="0"/>
              <a:t>, </a:t>
            </a:r>
            <a:r>
              <a:rPr lang="ru-RU" sz="2400" dirty="0" err="1"/>
              <a:t>ақпаратпен</a:t>
            </a:r>
            <a:r>
              <a:rPr lang="ru-RU" sz="2400" dirty="0"/>
              <a:t> </a:t>
            </a:r>
            <a:r>
              <a:rPr lang="ru-RU" sz="2400" dirty="0" err="1"/>
              <a:t>танысуға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бөлісуге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әрекет</a:t>
            </a:r>
            <a:r>
              <a:rPr lang="ru-RU" sz="2400" dirty="0"/>
              <a:t> </a:t>
            </a:r>
            <a:r>
              <a:rPr lang="ru-RU" sz="2400" dirty="0" err="1"/>
              <a:t>етеді</a:t>
            </a:r>
            <a:r>
              <a:rPr lang="ru-RU" sz="2400" dirty="0"/>
              <a:t>, </a:t>
            </a:r>
            <a:r>
              <a:rPr lang="ru-RU" sz="2400" dirty="0" err="1"/>
              <a:t>сонымен</a:t>
            </a:r>
            <a:r>
              <a:rPr lang="ru-RU" sz="2400" dirty="0"/>
              <a:t> </a:t>
            </a:r>
            <a:r>
              <a:rPr lang="ru-RU" sz="2400" dirty="0" err="1"/>
              <a:t>қатар</a:t>
            </a:r>
            <a:r>
              <a:rPr lang="ru-RU" sz="2400" dirty="0"/>
              <a:t> </a:t>
            </a:r>
            <a:r>
              <a:rPr lang="ru-RU" sz="2400" dirty="0" err="1"/>
              <a:t>өзін</a:t>
            </a:r>
            <a:r>
              <a:rPr lang="ru-RU" sz="2400" dirty="0"/>
              <a:t> «</a:t>
            </a:r>
            <a:r>
              <a:rPr lang="ru-RU" sz="2400" dirty="0" err="1"/>
              <a:t>ерекше</a:t>
            </a:r>
            <a:r>
              <a:rPr lang="ru-RU" sz="2400" dirty="0"/>
              <a:t>», «</a:t>
            </a:r>
            <a:r>
              <a:rPr lang="ru-RU" sz="2400" dirty="0" err="1"/>
              <a:t>құпия</a:t>
            </a:r>
            <a:r>
              <a:rPr lang="ru-RU" sz="2400" dirty="0"/>
              <a:t>»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көзі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тасымалдаушысы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өзіне</a:t>
            </a:r>
            <a:r>
              <a:rPr lang="ru-RU" sz="2400" dirty="0"/>
              <a:t> </a:t>
            </a:r>
            <a:r>
              <a:rPr lang="ru-RU" sz="2400" dirty="0" err="1"/>
              <a:t>аударуға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береді</a:t>
            </a:r>
            <a:r>
              <a:rPr lang="ru-RU" sz="2400" dirty="0"/>
              <a:t>.</a:t>
            </a:r>
          </a:p>
          <a:p>
            <a:pPr fontAlgn="t"/>
            <a:r>
              <a:rPr lang="ru-RU" sz="2400" dirty="0" err="1"/>
              <a:t>Екіншіден</a:t>
            </a:r>
            <a:r>
              <a:rPr lang="ru-RU" sz="2400" dirty="0"/>
              <a:t>, </a:t>
            </a:r>
            <a:r>
              <a:rPr lang="ru-RU" sz="2400" dirty="0" err="1"/>
              <a:t>қауесеттер</a:t>
            </a:r>
            <a:r>
              <a:rPr lang="ru-RU" sz="2400" dirty="0"/>
              <a:t> интеграция </a:t>
            </a:r>
            <a:r>
              <a:rPr lang="ru-RU" sz="2400" dirty="0" err="1"/>
              <a:t>функциясын</a:t>
            </a:r>
            <a:r>
              <a:rPr lang="ru-RU" sz="2400" dirty="0"/>
              <a:t> </a:t>
            </a:r>
            <a:r>
              <a:rPr lang="ru-RU" sz="2400" dirty="0" err="1"/>
              <a:t>орындайды</a:t>
            </a:r>
            <a:r>
              <a:rPr lang="ru-RU" sz="2400" dirty="0"/>
              <a:t>, «</a:t>
            </a:r>
            <a:r>
              <a:rPr lang="ru-RU" sz="2400" dirty="0" err="1"/>
              <a:t>инсайдерлерді</a:t>
            </a:r>
            <a:r>
              <a:rPr lang="ru-RU" sz="2400" dirty="0"/>
              <a:t>», </a:t>
            </a:r>
            <a:r>
              <a:rPr lang="ru-RU" sz="2400" dirty="0" err="1"/>
              <a:t>ерекше</a:t>
            </a:r>
            <a:r>
              <a:rPr lang="ru-RU" sz="2400" dirty="0"/>
              <a:t> </a:t>
            </a:r>
            <a:r>
              <a:rPr lang="ru-RU" sz="2400" dirty="0" err="1"/>
              <a:t>маңызды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сеніп</a:t>
            </a:r>
            <a:r>
              <a:rPr lang="ru-RU" sz="2400" dirty="0"/>
              <a:t> </a:t>
            </a:r>
            <a:r>
              <a:rPr lang="ru-RU" sz="2400" dirty="0" err="1"/>
              <a:t>тапсырылғандарды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қауесет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әңгімелесетін</a:t>
            </a:r>
            <a:r>
              <a:rPr lang="ru-RU" sz="2400" dirty="0"/>
              <a:t> «</a:t>
            </a:r>
            <a:r>
              <a:rPr lang="ru-RU" sz="2400" dirty="0" err="1"/>
              <a:t>бейтаныс</a:t>
            </a:r>
            <a:r>
              <a:rPr lang="ru-RU" sz="2400" dirty="0"/>
              <a:t> </a:t>
            </a:r>
            <a:r>
              <a:rPr lang="ru-RU" sz="2400" dirty="0" err="1"/>
              <a:t>адамдарға</a:t>
            </a:r>
            <a:r>
              <a:rPr lang="ru-RU" sz="2400" dirty="0"/>
              <a:t>» </a:t>
            </a:r>
            <a:r>
              <a:rPr lang="ru-RU" sz="2400" dirty="0" err="1"/>
              <a:t>қарсы</a:t>
            </a:r>
            <a:r>
              <a:rPr lang="ru-RU" sz="2400" dirty="0"/>
              <a:t> «</a:t>
            </a:r>
            <a:r>
              <a:rPr lang="ru-RU" sz="2400" dirty="0" err="1"/>
              <a:t>достарды</a:t>
            </a:r>
            <a:r>
              <a:rPr lang="ru-RU" sz="2400" dirty="0"/>
              <a:t>» </a:t>
            </a:r>
            <a:r>
              <a:rPr lang="ru-RU" sz="2400" dirty="0" err="1"/>
              <a:t>біріктіреді</a:t>
            </a:r>
            <a:r>
              <a:rPr lang="ru-RU" sz="2400" dirty="0"/>
              <a:t>.</a:t>
            </a:r>
            <a:endParaRPr lang="ru-RU" sz="24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6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65126"/>
            <a:ext cx="6607646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 smtClean="0"/>
              <a:t> </a:t>
            </a:r>
            <a:r>
              <a:rPr lang="ru-RU" dirty="0" err="1"/>
              <a:t>Үшіншіден</a:t>
            </a:r>
            <a:r>
              <a:rPr lang="ru-RU" dirty="0"/>
              <a:t>, </a:t>
            </a:r>
            <a:r>
              <a:rPr lang="ru-RU" dirty="0" err="1"/>
              <a:t>бейімделу</a:t>
            </a:r>
            <a:r>
              <a:rPr lang="ru-RU" dirty="0"/>
              <a:t>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жағдайларға</a:t>
            </a:r>
            <a:r>
              <a:rPr lang="ru-RU" dirty="0"/>
              <a:t> </a:t>
            </a:r>
            <a:r>
              <a:rPr lang="ru-RU" dirty="0" err="1"/>
              <a:t>бейімделу</a:t>
            </a:r>
            <a:r>
              <a:rPr lang="ru-RU" dirty="0"/>
              <a:t> </a:t>
            </a:r>
            <a:r>
              <a:rPr lang="ru-RU" dirty="0" err="1"/>
              <a:t>функциясын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</a:t>
            </a:r>
          </a:p>
          <a:p>
            <a:pPr fontAlgn="t"/>
            <a:r>
              <a:rPr lang="ru-RU" dirty="0" err="1"/>
              <a:t>Төртіншіден</a:t>
            </a:r>
            <a:r>
              <a:rPr lang="ru-RU" dirty="0"/>
              <a:t>, </a:t>
            </a:r>
            <a:r>
              <a:rPr lang="ru-RU" dirty="0" err="1"/>
              <a:t>қауесеттердің</a:t>
            </a:r>
            <a:r>
              <a:rPr lang="ru-RU" dirty="0"/>
              <a:t>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эмоциялардың</a:t>
            </a:r>
            <a:r>
              <a:rPr lang="ru-RU" dirty="0"/>
              <a:t> </a:t>
            </a:r>
            <a:r>
              <a:rPr lang="ru-RU" dirty="0" err="1"/>
              <a:t>жарылуымен</a:t>
            </a:r>
            <a:r>
              <a:rPr lang="ru-RU" dirty="0"/>
              <a:t>, </a:t>
            </a:r>
            <a:r>
              <a:rPr lang="ru-RU" dirty="0" err="1"/>
              <a:t>көбінесе</a:t>
            </a:r>
            <a:r>
              <a:rPr lang="ru-RU" dirty="0"/>
              <a:t> </a:t>
            </a:r>
            <a:r>
              <a:rPr lang="ru-RU" dirty="0" err="1"/>
              <a:t>жағымсыз</a:t>
            </a:r>
            <a:r>
              <a:rPr lang="ru-RU" dirty="0"/>
              <a:t>, </a:t>
            </a:r>
            <a:r>
              <a:rPr lang="ru-RU" dirty="0" err="1"/>
              <a:t>эмоционалды</a:t>
            </a:r>
            <a:r>
              <a:rPr lang="ru-RU" dirty="0"/>
              <a:t> </a:t>
            </a:r>
            <a:r>
              <a:rPr lang="ru-RU" dirty="0" err="1"/>
              <a:t>жеңілдету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стрессті</a:t>
            </a:r>
            <a:r>
              <a:rPr lang="ru-RU" dirty="0"/>
              <a:t> </a:t>
            </a:r>
            <a:r>
              <a:rPr lang="ru-RU" dirty="0" err="1"/>
              <a:t>жеңілдету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.</a:t>
            </a:r>
          </a:p>
          <a:p>
            <a:pPr fontAlgn="t"/>
            <a:r>
              <a:rPr lang="ru-RU" dirty="0"/>
              <a:t> </a:t>
            </a:r>
            <a:r>
              <a:rPr lang="ru-RU" dirty="0" err="1"/>
              <a:t>Бесіншіден</a:t>
            </a:r>
            <a:r>
              <a:rPr lang="ru-RU" dirty="0"/>
              <a:t>, </a:t>
            </a:r>
            <a:r>
              <a:rPr lang="ru-RU" dirty="0" err="1"/>
              <a:t>қауесеттің</a:t>
            </a:r>
            <a:r>
              <a:rPr lang="ru-RU" dirty="0"/>
              <a:t> </a:t>
            </a:r>
            <a:r>
              <a:rPr lang="ru-RU" dirty="0" err="1"/>
              <a:t>өзгеруіне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орнату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қауесеттер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</a:t>
            </a:r>
            <a:r>
              <a:rPr lang="ru-RU" dirty="0" err="1"/>
              <a:t>енді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қауесет</a:t>
            </a:r>
            <a:r>
              <a:rPr lang="ru-RU" dirty="0"/>
              <a:t> </a:t>
            </a:r>
            <a:r>
              <a:rPr lang="ru-RU" dirty="0" err="1"/>
              <a:t>қазірдің</a:t>
            </a:r>
            <a:r>
              <a:rPr lang="ru-RU" dirty="0"/>
              <a:t> </a:t>
            </a:r>
            <a:r>
              <a:rPr lang="ru-RU" dirty="0" err="1"/>
              <a:t>өзінде</a:t>
            </a:r>
            <a:r>
              <a:rPr lang="ru-RU" dirty="0"/>
              <a:t> </a:t>
            </a:r>
            <a:r>
              <a:rPr lang="ru-RU" dirty="0" err="1"/>
              <a:t>тарап</a:t>
            </a:r>
            <a:r>
              <a:rPr lang="ru-RU" dirty="0"/>
              <a:t>,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сананы</a:t>
            </a:r>
            <a:r>
              <a:rPr lang="ru-RU" dirty="0"/>
              <a:t> </a:t>
            </a:r>
            <a:r>
              <a:rPr lang="ru-RU" dirty="0" err="1"/>
              <a:t>қозғауда</a:t>
            </a:r>
            <a:r>
              <a:rPr lang="ru-RU" dirty="0"/>
              <a:t>.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өтіп</a:t>
            </a:r>
            <a:r>
              <a:rPr lang="ru-RU" dirty="0"/>
              <a:t>, </a:t>
            </a:r>
            <a:r>
              <a:rPr lang="ru-RU" dirty="0" err="1"/>
              <a:t>сөйлей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болашақта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жағдайдан</a:t>
            </a:r>
            <a:r>
              <a:rPr lang="ru-RU" dirty="0"/>
              <a:t> </a:t>
            </a:r>
            <a:r>
              <a:rPr lang="ru-RU" dirty="0" err="1"/>
              <a:t>шығуға</a:t>
            </a:r>
            <a:r>
              <a:rPr lang="ru-RU" dirty="0"/>
              <a:t>,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дайындыққа</a:t>
            </a:r>
            <a:r>
              <a:rPr lang="ru-RU" dirty="0"/>
              <a:t>, </a:t>
            </a:r>
            <a:r>
              <a:rPr lang="ru-RU" dirty="0" err="1"/>
              <a:t>мінез-құлықтың</a:t>
            </a:r>
            <a:r>
              <a:rPr lang="ru-RU" dirty="0"/>
              <a:t> </a:t>
            </a:r>
            <a:r>
              <a:rPr lang="ru-RU" dirty="0" err="1"/>
              <a:t>адекватты</a:t>
            </a:r>
            <a:r>
              <a:rPr lang="ru-RU" dirty="0"/>
              <a:t> </a:t>
            </a:r>
            <a:r>
              <a:rPr lang="ru-RU" dirty="0" err="1"/>
              <a:t>нұсқасын</a:t>
            </a:r>
            <a:r>
              <a:rPr lang="ru-RU" dirty="0"/>
              <a:t> </a:t>
            </a:r>
            <a:r>
              <a:rPr lang="ru-RU" dirty="0" err="1"/>
              <a:t>таңдауға</a:t>
            </a:r>
            <a:r>
              <a:rPr lang="ru-RU" dirty="0"/>
              <a:t> </a:t>
            </a:r>
            <a:r>
              <a:rPr lang="ru-RU" dirty="0" err="1"/>
              <a:t>тырысады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қауесеттер</a:t>
            </a:r>
            <a:r>
              <a:rPr lang="ru-RU" dirty="0"/>
              <a:t>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таралып</a:t>
            </a:r>
            <a:r>
              <a:rPr lang="ru-RU" dirty="0"/>
              <a:t>, </a:t>
            </a:r>
            <a:r>
              <a:rPr lang="ru-RU" dirty="0" err="1"/>
              <a:t>дағдарыстар</a:t>
            </a:r>
            <a:r>
              <a:rPr lang="ru-RU" dirty="0"/>
              <a:t> мен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құрулар</a:t>
            </a:r>
            <a:r>
              <a:rPr lang="ru-RU" dirty="0"/>
              <a:t> </a:t>
            </a:r>
            <a:r>
              <a:rPr lang="ru-RU" dirty="0" err="1"/>
              <a:t>кезіндегі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мінез-құлқына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4780" y="365126"/>
            <a:ext cx="6680569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Мұндай</a:t>
            </a:r>
            <a:r>
              <a:rPr lang="ru-RU" sz="2800" dirty="0"/>
              <a:t> </a:t>
            </a:r>
            <a:r>
              <a:rPr lang="ru-RU" sz="2800" dirty="0" err="1"/>
              <a:t>жағдайдағы</a:t>
            </a:r>
            <a:r>
              <a:rPr lang="ru-RU" sz="2800" dirty="0"/>
              <a:t> </a:t>
            </a:r>
            <a:r>
              <a:rPr lang="ru-RU" sz="2800" dirty="0" err="1"/>
              <a:t>ұқсас</a:t>
            </a:r>
            <a:r>
              <a:rPr lang="ru-RU" sz="2800" dirty="0"/>
              <a:t> </a:t>
            </a:r>
            <a:r>
              <a:rPr lang="ru-RU" sz="2800" dirty="0" err="1"/>
              <a:t>функцияны</a:t>
            </a:r>
            <a:r>
              <a:rPr lang="ru-RU" sz="2800" dirty="0"/>
              <a:t> </a:t>
            </a:r>
            <a:r>
              <a:rPr lang="ru-RU" sz="2800" dirty="0" err="1"/>
              <a:t>анекдоттар</a:t>
            </a:r>
            <a:r>
              <a:rPr lang="ru-RU" sz="2800" dirty="0"/>
              <a:t>, </a:t>
            </a:r>
            <a:r>
              <a:rPr lang="ru-RU" sz="2800" dirty="0" err="1"/>
              <a:t>диттиттер</a:t>
            </a:r>
            <a:r>
              <a:rPr lang="ru-RU" sz="2800" dirty="0"/>
              <a:t>, </a:t>
            </a:r>
            <a:r>
              <a:rPr lang="ru-RU" sz="2800" dirty="0" err="1"/>
              <a:t>фельетондар</a:t>
            </a:r>
            <a:r>
              <a:rPr lang="ru-RU" sz="2800" dirty="0"/>
              <a:t>, </a:t>
            </a:r>
            <a:r>
              <a:rPr lang="ru-RU" sz="2800" dirty="0" err="1"/>
              <a:t>мақал-мәтелдер</a:t>
            </a:r>
            <a:r>
              <a:rPr lang="ru-RU" sz="2800" dirty="0"/>
              <a:t>, </a:t>
            </a:r>
            <a:r>
              <a:rPr lang="ru-RU" sz="2800" dirty="0" err="1"/>
              <a:t>пунктер</a:t>
            </a:r>
            <a:r>
              <a:rPr lang="ru-RU" sz="2800" dirty="0"/>
              <a:t> мен </a:t>
            </a:r>
            <a:r>
              <a:rPr lang="ru-RU" sz="2800" dirty="0" err="1"/>
              <a:t>мультфильмдерді</a:t>
            </a:r>
            <a:r>
              <a:rPr lang="ru-RU" sz="2800" dirty="0"/>
              <a:t> </a:t>
            </a:r>
            <a:r>
              <a:rPr lang="ru-RU" sz="2800" dirty="0" err="1"/>
              <a:t>қамтитын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юмор </a:t>
            </a:r>
            <a:r>
              <a:rPr lang="ru-RU" sz="2800" dirty="0" err="1"/>
              <a:t>орындайды</a:t>
            </a:r>
            <a:r>
              <a:rPr lang="ru-RU" sz="2800" dirty="0"/>
              <a:t>. </a:t>
            </a:r>
            <a:r>
              <a:rPr lang="ru-RU" sz="2800" dirty="0" err="1"/>
              <a:t>Әзілдің</a:t>
            </a:r>
            <a:r>
              <a:rPr lang="ru-RU" sz="2800" dirty="0"/>
              <a:t> </a:t>
            </a:r>
            <a:r>
              <a:rPr lang="ru-RU" sz="2800" dirty="0" err="1"/>
              <a:t>мәні</a:t>
            </a:r>
            <a:r>
              <a:rPr lang="ru-RU" sz="2800" dirty="0"/>
              <a:t> </a:t>
            </a:r>
            <a:r>
              <a:rPr lang="ru-RU" sz="2800" dirty="0" err="1"/>
              <a:t>қайшылықтарды</a:t>
            </a:r>
            <a:r>
              <a:rPr lang="ru-RU" sz="2800" dirty="0"/>
              <a:t>, </a:t>
            </a:r>
            <a:r>
              <a:rPr lang="ru-RU" sz="2800" dirty="0" err="1"/>
              <a:t>саясаттағы</a:t>
            </a:r>
            <a:r>
              <a:rPr lang="ru-RU" sz="2800" dirty="0"/>
              <a:t> </a:t>
            </a:r>
            <a:r>
              <a:rPr lang="ru-RU" sz="2800" dirty="0" err="1"/>
              <a:t>қосарланған</a:t>
            </a:r>
            <a:r>
              <a:rPr lang="ru-RU" sz="2800" dirty="0"/>
              <a:t> </a:t>
            </a:r>
            <a:r>
              <a:rPr lang="ru-RU" sz="2800" dirty="0" err="1"/>
              <a:t>стандарттарды</a:t>
            </a:r>
            <a:r>
              <a:rPr lang="ru-RU" sz="2800" dirty="0"/>
              <a:t> </a:t>
            </a:r>
            <a:r>
              <a:rPr lang="ru-RU" sz="2800" dirty="0" err="1"/>
              <a:t>ашып</a:t>
            </a:r>
            <a:r>
              <a:rPr lang="ru-RU" sz="2800" dirty="0"/>
              <a:t> </a:t>
            </a:r>
            <a:r>
              <a:rPr lang="ru-RU" sz="2800" dirty="0" err="1"/>
              <a:t>көрсету</a:t>
            </a:r>
            <a:r>
              <a:rPr lang="ru-RU" sz="2800" dirty="0"/>
              <a:t>, </a:t>
            </a:r>
            <a:r>
              <a:rPr lang="ru-RU" sz="2800" dirty="0" err="1"/>
              <a:t>жағдайдың</a:t>
            </a:r>
            <a:r>
              <a:rPr lang="ru-RU" sz="2800" dirty="0"/>
              <a:t> </a:t>
            </a:r>
            <a:r>
              <a:rPr lang="ru-RU" sz="2800" dirty="0" err="1"/>
              <a:t>ақылға</a:t>
            </a:r>
            <a:r>
              <a:rPr lang="ru-RU" sz="2800" dirty="0"/>
              <a:t> </a:t>
            </a:r>
            <a:r>
              <a:rPr lang="ru-RU" sz="2800" dirty="0" err="1"/>
              <a:t>қонымсыздығын</a:t>
            </a:r>
            <a:r>
              <a:rPr lang="ru-RU" sz="2800" dirty="0"/>
              <a:t> </a:t>
            </a:r>
            <a:r>
              <a:rPr lang="ru-RU" sz="2800" dirty="0" err="1"/>
              <a:t>көрсету</a:t>
            </a:r>
            <a:r>
              <a:rPr lang="ru-RU" sz="2800" dirty="0"/>
              <a:t> </a:t>
            </a:r>
            <a:r>
              <a:rPr lang="ru-RU" sz="2800" dirty="0" err="1"/>
              <a:t>болып</a:t>
            </a:r>
            <a:r>
              <a:rPr lang="ru-RU" sz="2800" dirty="0"/>
              <a:t> </a:t>
            </a:r>
            <a:r>
              <a:rPr lang="ru-RU" sz="2800" dirty="0" err="1"/>
              <a:t>табылады</a:t>
            </a:r>
            <a:r>
              <a:rPr lang="ru-RU" sz="2800" dirty="0"/>
              <a:t>. </a:t>
            </a:r>
            <a:r>
              <a:rPr lang="ru-RU" sz="2800" dirty="0" err="1"/>
              <a:t>Әзіл-оспақ</a:t>
            </a:r>
            <a:r>
              <a:rPr lang="ru-RU" sz="2800" dirty="0"/>
              <a:t> </a:t>
            </a:r>
            <a:r>
              <a:rPr lang="ru-RU" sz="2800" dirty="0" err="1"/>
              <a:t>түрінде</a:t>
            </a:r>
            <a:r>
              <a:rPr lang="ru-RU" sz="2800" dirty="0"/>
              <a:t> </a:t>
            </a:r>
            <a:r>
              <a:rPr lang="ru-RU" sz="2800" dirty="0" err="1"/>
              <a:t>көрсетілген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жағдайға</a:t>
            </a:r>
            <a:r>
              <a:rPr lang="ru-RU" sz="2800" dirty="0"/>
              <a:t> </a:t>
            </a:r>
            <a:r>
              <a:rPr lang="ru-RU" sz="2800" dirty="0" err="1"/>
              <a:t>наразылық</a:t>
            </a:r>
            <a:r>
              <a:rPr lang="ru-RU" sz="2800" dirty="0"/>
              <a:t> </a:t>
            </a:r>
            <a:r>
              <a:rPr lang="ru-RU" sz="2800" dirty="0" err="1"/>
              <a:t>шиеленісті</a:t>
            </a:r>
            <a:r>
              <a:rPr lang="ru-RU" sz="2800" dirty="0"/>
              <a:t> </a:t>
            </a:r>
            <a:r>
              <a:rPr lang="ru-RU" sz="2800" dirty="0" err="1"/>
              <a:t>жеңілдетуге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жағдайдан</a:t>
            </a:r>
            <a:r>
              <a:rPr lang="ru-RU" sz="2800" dirty="0"/>
              <a:t> </a:t>
            </a:r>
            <a:r>
              <a:rPr lang="ru-RU" sz="2800" dirty="0" err="1"/>
              <a:t>немесе</a:t>
            </a:r>
            <a:r>
              <a:rPr lang="ru-RU" sz="2800" dirty="0"/>
              <a:t> </a:t>
            </a:r>
            <a:r>
              <a:rPr lang="ru-RU" sz="2800" dirty="0" err="1"/>
              <a:t>саясаткерлерден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</a:t>
            </a:r>
            <a:r>
              <a:rPr lang="ru-RU" sz="2800" dirty="0" err="1"/>
              <a:t>сезінуге</a:t>
            </a:r>
            <a:r>
              <a:rPr lang="ru-RU" sz="2800" dirty="0"/>
              <a:t> </a:t>
            </a:r>
            <a:r>
              <a:rPr lang="ru-RU" sz="2800" dirty="0" err="1"/>
              <a:t>мүмкіндік</a:t>
            </a:r>
            <a:r>
              <a:rPr lang="ru-RU" sz="2800" dirty="0"/>
              <a:t> </a:t>
            </a:r>
            <a:r>
              <a:rPr lang="ru-RU" sz="2800" dirty="0" err="1"/>
              <a:t>береді</a:t>
            </a:r>
            <a:r>
              <a:rPr lang="ru-RU" sz="2800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24745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8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510899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/>
              <a:t>Саяси</a:t>
            </a:r>
            <a:r>
              <a:rPr lang="ru-RU" sz="3200" b="1" dirty="0"/>
              <a:t> коммуникация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3284985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61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365126"/>
            <a:ext cx="4879454" cy="1325563"/>
          </a:xfrm>
        </p:spPr>
        <p:txBody>
          <a:bodyPr>
            <a:normAutofit/>
          </a:bodyPr>
          <a:lstStyle/>
          <a:p>
            <a:r>
              <a:rPr lang="ru-RU" sz="2400" b="1" dirty="0" err="1">
                <a:latin typeface="Arial" pitchFamily="34" charset="0"/>
                <a:cs typeface="Arial" pitchFamily="34" charset="0"/>
              </a:rPr>
              <a:t>Дәріс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жоспары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түсінік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87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73521"/>
            <a:ext cx="5472608" cy="1325563"/>
          </a:xfrm>
        </p:spPr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2057401"/>
            <a:ext cx="7067128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бейресми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коммуникация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түсінік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процестегі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бейресми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коммуникацияның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рөлі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  <a:endParaRPr lang="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80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13040"/>
          </a:xfrm>
        </p:spPr>
        <p:txBody>
          <a:bodyPr>
            <a:normAutofit/>
          </a:bodyPr>
          <a:lstStyle/>
          <a:p>
            <a:r>
              <a:rPr lang="ru-RU" sz="2000" b="1" dirty="0" err="1"/>
              <a:t>Ресми</a:t>
            </a:r>
            <a:r>
              <a:rPr lang="ru-RU" sz="2000" b="1" dirty="0"/>
              <a:t> </a:t>
            </a:r>
            <a:r>
              <a:rPr lang="ru-RU" sz="2000" b="1" dirty="0" err="1"/>
              <a:t>емес</a:t>
            </a:r>
            <a:r>
              <a:rPr lang="ru-RU" sz="2000" b="1" dirty="0"/>
              <a:t> </a:t>
            </a:r>
            <a:r>
              <a:rPr lang="ru-RU" sz="2000" b="1" dirty="0" err="1"/>
              <a:t>байланыс</a:t>
            </a:r>
            <a:r>
              <a:rPr lang="ru-RU" sz="2000" b="1" dirty="0"/>
              <a:t> -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ұйым</a:t>
            </a:r>
            <a:r>
              <a:rPr lang="ru-RU" sz="2000" dirty="0"/>
              <a:t> </a:t>
            </a:r>
            <a:r>
              <a:rPr lang="ru-RU" sz="2000" dirty="0" err="1"/>
              <a:t>қызметкерлерінің</a:t>
            </a:r>
            <a:r>
              <a:rPr lang="ru-RU" sz="2000" dirty="0"/>
              <a:t> </a:t>
            </a:r>
            <a:r>
              <a:rPr lang="ru-RU" sz="2000" dirty="0" err="1"/>
              <a:t>арасында</a:t>
            </a:r>
            <a:r>
              <a:rPr lang="ru-RU" sz="2000" dirty="0"/>
              <a:t> </a:t>
            </a:r>
            <a:r>
              <a:rPr lang="ru-RU" sz="2000" dirty="0" err="1"/>
              <a:t>өндірістік</a:t>
            </a:r>
            <a:r>
              <a:rPr lang="ru-RU" sz="2000" dirty="0"/>
              <a:t> </a:t>
            </a:r>
            <a:r>
              <a:rPr lang="ru-RU" sz="2000" dirty="0" err="1"/>
              <a:t>міндеттермен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ұйымдық</a:t>
            </a:r>
            <a:r>
              <a:rPr lang="ru-RU" sz="2000" dirty="0"/>
              <a:t> </a:t>
            </a:r>
            <a:r>
              <a:rPr lang="ru-RU" sz="2000" dirty="0" err="1"/>
              <a:t>иерархиядағы</a:t>
            </a:r>
            <a:r>
              <a:rPr lang="ru-RU" sz="2000" dirty="0"/>
              <a:t> </a:t>
            </a:r>
            <a:r>
              <a:rPr lang="ru-RU" sz="2000" dirty="0" err="1"/>
              <a:t>орнымен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 </a:t>
            </a:r>
            <a:r>
              <a:rPr lang="ru-RU" sz="2000" dirty="0" err="1"/>
              <a:t>ақпарат</a:t>
            </a:r>
            <a:r>
              <a:rPr lang="ru-RU" sz="2000" dirty="0"/>
              <a:t> </a:t>
            </a:r>
            <a:r>
              <a:rPr lang="ru-RU" sz="2000" dirty="0" err="1"/>
              <a:t>алмасу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асырылатын</a:t>
            </a:r>
            <a:r>
              <a:rPr lang="ru-RU" sz="2000" dirty="0"/>
              <a:t> </a:t>
            </a:r>
            <a:r>
              <a:rPr lang="ru-RU" sz="2000" dirty="0" err="1"/>
              <a:t>ұйымішілік</a:t>
            </a:r>
            <a:r>
              <a:rPr lang="ru-RU" sz="2000" dirty="0"/>
              <a:t> </a:t>
            </a:r>
            <a:r>
              <a:rPr lang="ru-RU" sz="2000" dirty="0" err="1"/>
              <a:t>байланыс</a:t>
            </a:r>
            <a:r>
              <a:rPr lang="ru-RU" sz="2000" dirty="0"/>
              <a:t> </a:t>
            </a:r>
            <a:r>
              <a:rPr lang="ru-RU" sz="2000" dirty="0" err="1"/>
              <a:t>түрі</a:t>
            </a:r>
            <a:r>
              <a:rPr lang="ru-RU" sz="2000" dirty="0" smtClean="0"/>
              <a:t>.</a:t>
            </a:r>
          </a:p>
          <a:p>
            <a:r>
              <a:rPr lang="ru-RU" sz="1800" b="1" dirty="0" err="1"/>
              <a:t>Ресми</a:t>
            </a:r>
            <a:r>
              <a:rPr lang="ru-RU" sz="1800" b="1" dirty="0"/>
              <a:t> </a:t>
            </a:r>
            <a:r>
              <a:rPr lang="ru-RU" sz="1800" b="1" dirty="0" err="1"/>
              <a:t>емес</a:t>
            </a:r>
            <a:r>
              <a:rPr lang="ru-RU" sz="1800" b="1" dirty="0"/>
              <a:t> </a:t>
            </a:r>
            <a:r>
              <a:rPr lang="ru-RU" sz="1800" b="1" dirty="0" err="1" smtClean="0"/>
              <a:t>байланы</a:t>
            </a:r>
            <a:r>
              <a:rPr lang="ru-RU" sz="1900" b="1" dirty="0" err="1" smtClean="0"/>
              <a:t>стың</a:t>
            </a:r>
            <a:r>
              <a:rPr lang="ru-RU" sz="1900" b="1" dirty="0" smtClean="0"/>
              <a:t> </a:t>
            </a:r>
            <a:r>
              <a:rPr lang="ru-RU" sz="1900" dirty="0" err="1"/>
              <a:t>ерекшелігі</a:t>
            </a:r>
            <a:r>
              <a:rPr lang="ru-RU" sz="1900" dirty="0"/>
              <a:t> - </a:t>
            </a:r>
            <a:r>
              <a:rPr lang="ru-RU" sz="1900" dirty="0" err="1"/>
              <a:t>ол</a:t>
            </a:r>
            <a:r>
              <a:rPr lang="ru-RU" sz="1900" dirty="0"/>
              <a:t> </a:t>
            </a:r>
            <a:r>
              <a:rPr lang="ru-RU" sz="1900" dirty="0" err="1"/>
              <a:t>ұйымдық</a:t>
            </a:r>
            <a:r>
              <a:rPr lang="ru-RU" sz="1900" dirty="0"/>
              <a:t> </a:t>
            </a:r>
            <a:r>
              <a:rPr lang="ru-RU" sz="1900" dirty="0" err="1"/>
              <a:t>құрылымды</a:t>
            </a:r>
            <a:r>
              <a:rPr lang="ru-RU" sz="1900" dirty="0"/>
              <a:t> </a:t>
            </a:r>
            <a:r>
              <a:rPr lang="ru-RU" sz="1900" dirty="0" err="1"/>
              <a:t>елемей</a:t>
            </a:r>
            <a:r>
              <a:rPr lang="ru-RU" sz="1900" dirty="0"/>
              <a:t>, </a:t>
            </a:r>
            <a:r>
              <a:rPr lang="ru-RU" sz="1900" dirty="0" err="1"/>
              <a:t>барлық</a:t>
            </a:r>
            <a:r>
              <a:rPr lang="ru-RU" sz="1900" dirty="0"/>
              <a:t> </a:t>
            </a:r>
            <a:r>
              <a:rPr lang="ru-RU" sz="1900" dirty="0" err="1"/>
              <a:t>иерархиялық</a:t>
            </a:r>
            <a:r>
              <a:rPr lang="ru-RU" sz="1900" dirty="0"/>
              <a:t> </a:t>
            </a:r>
            <a:r>
              <a:rPr lang="ru-RU" sz="1900" dirty="0" err="1"/>
              <a:t>деңгейлерге</a:t>
            </a:r>
            <a:r>
              <a:rPr lang="ru-RU" sz="1900" dirty="0"/>
              <a:t> </a:t>
            </a:r>
            <a:r>
              <a:rPr lang="ru-RU" sz="1900" dirty="0" err="1"/>
              <a:t>енеді</a:t>
            </a:r>
            <a:r>
              <a:rPr lang="ru-RU" sz="1900" dirty="0"/>
              <a:t>. </a:t>
            </a:r>
            <a:r>
              <a:rPr lang="ru-RU" sz="1900" dirty="0" err="1"/>
              <a:t>Бұл</a:t>
            </a:r>
            <a:r>
              <a:rPr lang="ru-RU" sz="1900" dirty="0"/>
              <a:t> функция </a:t>
            </a:r>
            <a:r>
              <a:rPr lang="ru-RU" sz="1900" dirty="0" err="1"/>
              <a:t>ұйымның</a:t>
            </a:r>
            <a:r>
              <a:rPr lang="ru-RU" sz="1900" dirty="0"/>
              <a:t> </a:t>
            </a:r>
            <a:r>
              <a:rPr lang="ru-RU" sz="1900" dirty="0" err="1"/>
              <a:t>барлық</a:t>
            </a:r>
            <a:r>
              <a:rPr lang="ru-RU" sz="1900" dirty="0"/>
              <a:t> </a:t>
            </a:r>
            <a:r>
              <a:rPr lang="ru-RU" sz="1900" dirty="0" err="1"/>
              <a:t>мүшелерін</a:t>
            </a:r>
            <a:r>
              <a:rPr lang="ru-RU" sz="1900" dirty="0"/>
              <a:t> </a:t>
            </a:r>
            <a:r>
              <a:rPr lang="ru-RU" sz="1900" dirty="0" err="1"/>
              <a:t>ақпарат</a:t>
            </a:r>
            <a:r>
              <a:rPr lang="ru-RU" sz="1900" dirty="0"/>
              <a:t> </a:t>
            </a:r>
            <a:r>
              <a:rPr lang="ru-RU" sz="1900" dirty="0" err="1"/>
              <a:t>алмасуға</a:t>
            </a:r>
            <a:r>
              <a:rPr lang="ru-RU" sz="1900" dirty="0"/>
              <a:t> </a:t>
            </a:r>
            <a:r>
              <a:rPr lang="ru-RU" sz="1900" dirty="0" err="1"/>
              <a:t>қатысады</a:t>
            </a:r>
            <a:r>
              <a:rPr lang="ru-RU" sz="1900" dirty="0"/>
              <a:t> </a:t>
            </a:r>
            <a:r>
              <a:rPr lang="ru-RU" sz="1900" dirty="0" err="1"/>
              <a:t>және</a:t>
            </a:r>
            <a:r>
              <a:rPr lang="ru-RU" sz="1900" dirty="0"/>
              <a:t> </a:t>
            </a:r>
            <a:r>
              <a:rPr lang="ru-RU" sz="1900" dirty="0" err="1"/>
              <a:t>оған</a:t>
            </a:r>
            <a:r>
              <a:rPr lang="ru-RU" sz="1900" dirty="0"/>
              <a:t> </a:t>
            </a:r>
            <a:r>
              <a:rPr lang="ru-RU" sz="1900" dirty="0" err="1"/>
              <a:t>адам</a:t>
            </a:r>
            <a:r>
              <a:rPr lang="ru-RU" sz="1900" dirty="0"/>
              <a:t> </a:t>
            </a:r>
            <a:r>
              <a:rPr lang="ru-RU" sz="1900" dirty="0" err="1"/>
              <a:t>ресурстарын</a:t>
            </a:r>
            <a:r>
              <a:rPr lang="ru-RU" sz="1900" dirty="0"/>
              <a:t> </a:t>
            </a:r>
            <a:r>
              <a:rPr lang="ru-RU" sz="1900" dirty="0" err="1"/>
              <a:t>басқару</a:t>
            </a:r>
            <a:r>
              <a:rPr lang="ru-RU" sz="1900" dirty="0"/>
              <a:t> </a:t>
            </a:r>
            <a:r>
              <a:rPr lang="ru-RU" sz="1900" dirty="0" err="1"/>
              <a:t>үшін</a:t>
            </a:r>
            <a:r>
              <a:rPr lang="ru-RU" sz="1900" dirty="0"/>
              <a:t> </a:t>
            </a:r>
            <a:r>
              <a:rPr lang="ru-RU" sz="1900" dirty="0" err="1"/>
              <a:t>ерекше</a:t>
            </a:r>
            <a:r>
              <a:rPr lang="ru-RU" sz="1900" dirty="0"/>
              <a:t> </a:t>
            </a:r>
            <a:r>
              <a:rPr lang="ru-RU" sz="1900" dirty="0" err="1"/>
              <a:t>мән</a:t>
            </a:r>
            <a:r>
              <a:rPr lang="ru-RU" sz="1900" dirty="0"/>
              <a:t> </a:t>
            </a:r>
            <a:r>
              <a:rPr lang="ru-RU" sz="1900" dirty="0" err="1"/>
              <a:t>береді</a:t>
            </a:r>
            <a:r>
              <a:rPr lang="ru-RU" sz="1900" dirty="0"/>
              <a:t>. </a:t>
            </a:r>
            <a:r>
              <a:rPr lang="ru-RU" sz="1900" dirty="0" err="1"/>
              <a:t>Бұл</a:t>
            </a:r>
            <a:r>
              <a:rPr lang="ru-RU" sz="1900" dirty="0"/>
              <a:t> </a:t>
            </a:r>
            <a:r>
              <a:rPr lang="ru-RU" sz="1900" dirty="0" err="1"/>
              <a:t>мәлімдеме</a:t>
            </a:r>
            <a:r>
              <a:rPr lang="ru-RU" sz="1900" dirty="0"/>
              <a:t> </a:t>
            </a:r>
            <a:r>
              <a:rPr lang="ru-RU" sz="1900" dirty="0" err="1"/>
              <a:t>оғаш</a:t>
            </a:r>
            <a:r>
              <a:rPr lang="ru-RU" sz="1900" dirty="0"/>
              <a:t> </a:t>
            </a:r>
            <a:r>
              <a:rPr lang="ru-RU" sz="1900" dirty="0" err="1"/>
              <a:t>болып</a:t>
            </a:r>
            <a:r>
              <a:rPr lang="ru-RU" sz="1900" dirty="0"/>
              <a:t> </a:t>
            </a:r>
            <a:r>
              <a:rPr lang="ru-RU" sz="1900" dirty="0" err="1"/>
              <a:t>көрінуі</a:t>
            </a:r>
            <a:r>
              <a:rPr lang="ru-RU" sz="1900" dirty="0"/>
              <a:t> </a:t>
            </a:r>
            <a:r>
              <a:rPr lang="ru-RU" sz="1900" dirty="0" err="1"/>
              <a:t>мүмкін</a:t>
            </a:r>
            <a:r>
              <a:rPr lang="ru-RU" sz="1900" dirty="0"/>
              <a:t>, </a:t>
            </a:r>
            <a:r>
              <a:rPr lang="ru-RU" sz="1900" dirty="0" err="1"/>
              <a:t>өйткені</a:t>
            </a:r>
            <a:r>
              <a:rPr lang="ru-RU" sz="1900" dirty="0"/>
              <a:t>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байланыс</a:t>
            </a:r>
            <a:r>
              <a:rPr lang="ru-RU" sz="1900" dirty="0"/>
              <a:t> пен </a:t>
            </a:r>
            <a:r>
              <a:rPr lang="ru-RU" sz="1900" dirty="0" err="1"/>
              <a:t>менеджментті</a:t>
            </a:r>
            <a:r>
              <a:rPr lang="ru-RU" sz="1900" dirty="0"/>
              <a:t> </a:t>
            </a:r>
            <a:r>
              <a:rPr lang="ru-RU" sz="1900" dirty="0" err="1"/>
              <a:t>байланыстыру</a:t>
            </a:r>
            <a:r>
              <a:rPr lang="ru-RU" sz="1900" dirty="0"/>
              <a:t> </a:t>
            </a:r>
            <a:r>
              <a:rPr lang="ru-RU" sz="1900" dirty="0" err="1"/>
              <a:t>қиын</a:t>
            </a:r>
            <a:r>
              <a:rPr lang="ru-RU" sz="1900" dirty="0"/>
              <a:t>: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ақпарат</a:t>
            </a:r>
            <a:r>
              <a:rPr lang="ru-RU" sz="1900" dirty="0"/>
              <a:t> </a:t>
            </a:r>
            <a:r>
              <a:rPr lang="ru-RU" sz="1900" dirty="0" err="1"/>
              <a:t>алмасу</a:t>
            </a:r>
            <a:r>
              <a:rPr lang="ru-RU" sz="1900" dirty="0"/>
              <a:t> </a:t>
            </a:r>
            <a:r>
              <a:rPr lang="ru-RU" sz="1900" dirty="0" err="1"/>
              <a:t>негізінен</a:t>
            </a:r>
            <a:r>
              <a:rPr lang="ru-RU" sz="1900" dirty="0"/>
              <a:t> </a:t>
            </a:r>
            <a:r>
              <a:rPr lang="ru-RU" sz="1900" dirty="0" err="1"/>
              <a:t>ұйымдастырушылық</a:t>
            </a:r>
            <a:r>
              <a:rPr lang="ru-RU" sz="1900" dirty="0"/>
              <a:t> </a:t>
            </a:r>
            <a:r>
              <a:rPr lang="ru-RU" sz="1900" dirty="0" err="1"/>
              <a:t>мәселелер</a:t>
            </a:r>
            <a:r>
              <a:rPr lang="ru-RU" sz="1900" dirty="0"/>
              <a:t> </a:t>
            </a:r>
            <a:r>
              <a:rPr lang="ru-RU" sz="1900" dirty="0" err="1"/>
              <a:t>емес</a:t>
            </a:r>
            <a:r>
              <a:rPr lang="ru-RU" sz="1900" dirty="0"/>
              <a:t> </a:t>
            </a:r>
            <a:r>
              <a:rPr lang="ru-RU" sz="1900" dirty="0" err="1"/>
              <a:t>деп</a:t>
            </a:r>
            <a:r>
              <a:rPr lang="ru-RU" sz="1900" dirty="0"/>
              <a:t> </a:t>
            </a:r>
            <a:r>
              <a:rPr lang="ru-RU" sz="1900" dirty="0" err="1"/>
              <a:t>кең</a:t>
            </a:r>
            <a:r>
              <a:rPr lang="ru-RU" sz="1900" dirty="0"/>
              <a:t> </a:t>
            </a:r>
            <a:r>
              <a:rPr lang="ru-RU" sz="1900" dirty="0" err="1"/>
              <a:t>тараған</a:t>
            </a:r>
            <a:r>
              <a:rPr lang="ru-RU" sz="1900" dirty="0"/>
              <a:t>. </a:t>
            </a:r>
            <a:r>
              <a:rPr lang="ru-RU" sz="1900" dirty="0" err="1"/>
              <a:t>Шындығында</a:t>
            </a:r>
            <a:r>
              <a:rPr lang="ru-RU" sz="1900" dirty="0"/>
              <a:t>, </a:t>
            </a:r>
            <a:r>
              <a:rPr lang="ru-RU" sz="1900" dirty="0" err="1"/>
              <a:t>олай</a:t>
            </a:r>
            <a:r>
              <a:rPr lang="ru-RU" sz="1900" dirty="0"/>
              <a:t> </a:t>
            </a:r>
            <a:r>
              <a:rPr lang="ru-RU" sz="1900" dirty="0" err="1"/>
              <a:t>емес</a:t>
            </a:r>
            <a:r>
              <a:rPr lang="ru-RU" sz="1900" dirty="0"/>
              <a:t>: </a:t>
            </a:r>
            <a:r>
              <a:rPr lang="ru-RU" sz="1900" dirty="0" err="1"/>
              <a:t>американдық</a:t>
            </a:r>
            <a:r>
              <a:rPr lang="ru-RU" sz="1900" dirty="0"/>
              <a:t> </a:t>
            </a:r>
            <a:r>
              <a:rPr lang="ru-RU" sz="1900" dirty="0" err="1"/>
              <a:t>ғалымдардың</a:t>
            </a:r>
            <a:r>
              <a:rPr lang="ru-RU" sz="1900" dirty="0"/>
              <a:t> </a:t>
            </a:r>
            <a:r>
              <a:rPr lang="ru-RU" sz="1900" dirty="0" err="1"/>
              <a:t>зерттеулеріне</a:t>
            </a:r>
            <a:r>
              <a:rPr lang="ru-RU" sz="1900" dirty="0"/>
              <a:t> </a:t>
            </a:r>
            <a:r>
              <a:rPr lang="ru-RU" sz="1900" dirty="0" err="1"/>
              <a:t>сәйкес</a:t>
            </a:r>
            <a:r>
              <a:rPr lang="ru-RU" sz="1900" dirty="0"/>
              <a:t>,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ақпарат</a:t>
            </a:r>
            <a:r>
              <a:rPr lang="ru-RU" sz="1900" dirty="0"/>
              <a:t> </a:t>
            </a:r>
            <a:r>
              <a:rPr lang="ru-RU" sz="1900" dirty="0" err="1"/>
              <a:t>алмасудың</a:t>
            </a:r>
            <a:r>
              <a:rPr lang="ru-RU" sz="1900" dirty="0"/>
              <a:t> </a:t>
            </a:r>
            <a:r>
              <a:rPr lang="ru-RU" sz="1900" dirty="0" err="1"/>
              <a:t>шамамен</a:t>
            </a:r>
            <a:r>
              <a:rPr lang="ru-RU" sz="1900" dirty="0"/>
              <a:t> 90% -ы </a:t>
            </a:r>
            <a:r>
              <a:rPr lang="ru-RU" sz="1900" dirty="0" err="1"/>
              <a:t>ұйымдастырушылық</a:t>
            </a:r>
            <a:r>
              <a:rPr lang="ru-RU" sz="1900" dirty="0"/>
              <a:t> </a:t>
            </a:r>
            <a:r>
              <a:rPr lang="ru-RU" sz="1900" dirty="0" err="1"/>
              <a:t>мәселелерге</a:t>
            </a:r>
            <a:r>
              <a:rPr lang="ru-RU" sz="1900" dirty="0"/>
              <a:t> </a:t>
            </a:r>
            <a:r>
              <a:rPr lang="ru-RU" sz="1900" dirty="0" err="1"/>
              <a:t>қатысты</a:t>
            </a:r>
            <a:r>
              <a:rPr lang="ru-RU" sz="1900" dirty="0"/>
              <a:t>. </a:t>
            </a:r>
            <a:r>
              <a:rPr lang="ru-RU" sz="1900" dirty="0" err="1"/>
              <a:t>Сондықтан</a:t>
            </a:r>
            <a:r>
              <a:rPr lang="ru-RU" sz="1900" dirty="0"/>
              <a:t> </a:t>
            </a:r>
            <a:r>
              <a:rPr lang="ru-RU" sz="1900" dirty="0" err="1"/>
              <a:t>басшылықтың</a:t>
            </a:r>
            <a:r>
              <a:rPr lang="ru-RU" sz="1900" dirty="0"/>
              <a:t> </a:t>
            </a:r>
            <a:r>
              <a:rPr lang="ru-RU" sz="1900" dirty="0" err="1"/>
              <a:t>бейресми</a:t>
            </a:r>
            <a:r>
              <a:rPr lang="ru-RU" sz="1900" dirty="0"/>
              <a:t> </a:t>
            </a:r>
            <a:r>
              <a:rPr lang="ru-RU" sz="1900" dirty="0" err="1"/>
              <a:t>қарым-қатынас</a:t>
            </a:r>
            <a:r>
              <a:rPr lang="ru-RU" sz="1900" dirty="0"/>
              <a:t> </a:t>
            </a:r>
            <a:r>
              <a:rPr lang="ru-RU" sz="1900" dirty="0" err="1"/>
              <a:t>механизмін</a:t>
            </a:r>
            <a:r>
              <a:rPr lang="ru-RU" sz="1900" dirty="0"/>
              <a:t> </a:t>
            </a:r>
            <a:r>
              <a:rPr lang="ru-RU" sz="1900" dirty="0" err="1"/>
              <a:t>түсінуі</a:t>
            </a:r>
            <a:r>
              <a:rPr lang="ru-RU" sz="1900" dirty="0"/>
              <a:t> </a:t>
            </a:r>
            <a:r>
              <a:rPr lang="ru-RU" sz="1900" dirty="0" err="1"/>
              <a:t>және</a:t>
            </a:r>
            <a:r>
              <a:rPr lang="ru-RU" sz="1900" dirty="0"/>
              <a:t> оны </a:t>
            </a:r>
            <a:r>
              <a:rPr lang="ru-RU" sz="1900" dirty="0" err="1"/>
              <a:t>пайдалану</a:t>
            </a:r>
            <a:r>
              <a:rPr lang="ru-RU" sz="1900" dirty="0"/>
              <a:t> </a:t>
            </a:r>
            <a:r>
              <a:rPr lang="ru-RU" sz="1900" dirty="0" err="1"/>
              <a:t>мүмкіндігі</a:t>
            </a:r>
            <a:r>
              <a:rPr lang="ru-RU" sz="1900" dirty="0"/>
              <a:t> </a:t>
            </a:r>
            <a:r>
              <a:rPr lang="ru-RU" sz="1900" dirty="0" err="1"/>
              <a:t>ұйымды</a:t>
            </a:r>
            <a:r>
              <a:rPr lang="ru-RU" sz="1900" dirty="0"/>
              <a:t> </a:t>
            </a:r>
            <a:r>
              <a:rPr lang="ru-RU" sz="1900" dirty="0" err="1"/>
              <a:t>тиімді</a:t>
            </a:r>
            <a:r>
              <a:rPr lang="ru-RU" sz="1900" dirty="0"/>
              <a:t> </a:t>
            </a:r>
            <a:r>
              <a:rPr lang="ru-RU" sz="1900" dirty="0" err="1"/>
              <a:t>басқарудың</a:t>
            </a:r>
            <a:r>
              <a:rPr lang="ru-RU" sz="1900" dirty="0"/>
              <a:t> </a:t>
            </a:r>
            <a:r>
              <a:rPr lang="ru-RU" sz="1900" dirty="0" err="1"/>
              <a:t>маңызды</a:t>
            </a:r>
            <a:r>
              <a:rPr lang="ru-RU" sz="1900" dirty="0"/>
              <a:t> </a:t>
            </a:r>
            <a:r>
              <a:rPr lang="ru-RU" sz="1900" dirty="0" err="1"/>
              <a:t>шарты</a:t>
            </a:r>
            <a:r>
              <a:rPr lang="ru-RU" sz="1900" dirty="0"/>
              <a:t> </a:t>
            </a:r>
            <a:r>
              <a:rPr lang="ru-RU" sz="1900" dirty="0" err="1"/>
              <a:t>болып</a:t>
            </a:r>
            <a:r>
              <a:rPr lang="ru-RU" sz="1900" dirty="0"/>
              <a:t> </a:t>
            </a:r>
            <a:r>
              <a:rPr lang="ru-RU" sz="1900" dirty="0" err="1"/>
              <a:t>табылады</a:t>
            </a:r>
            <a:r>
              <a:rPr lang="ru-RU" sz="1900" dirty="0"/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Бейресми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коммуникация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7408399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867282"/>
              </p:ext>
            </p:extLst>
          </p:nvPr>
        </p:nvGraphicFramePr>
        <p:xfrm>
          <a:off x="1763688" y="404664"/>
          <a:ext cx="7239000" cy="6339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3137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138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1700807"/>
            <a:ext cx="7239000" cy="47555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 err="1"/>
              <a:t>Бейресми</a:t>
            </a:r>
            <a:r>
              <a:rPr lang="ru-RU" sz="3200" b="1" dirty="0"/>
              <a:t> </a:t>
            </a:r>
            <a:r>
              <a:rPr lang="ru-RU" sz="3200" b="1" dirty="0" err="1"/>
              <a:t>көшбасшылардың</a:t>
            </a:r>
            <a:r>
              <a:rPr lang="ru-RU" sz="3200" b="1" dirty="0"/>
              <a:t> </a:t>
            </a:r>
            <a:r>
              <a:rPr lang="ru-RU" sz="3200" b="1" dirty="0" err="1"/>
              <a:t>бірнеше</a:t>
            </a:r>
            <a:r>
              <a:rPr lang="ru-RU" sz="3200" b="1" dirty="0"/>
              <a:t> </a:t>
            </a:r>
            <a:r>
              <a:rPr lang="ru-RU" sz="3200" b="1" dirty="0" err="1"/>
              <a:t>түрі</a:t>
            </a:r>
            <a:r>
              <a:rPr lang="ru-RU" sz="3200" b="1" dirty="0"/>
              <a:t> бар:</a:t>
            </a:r>
          </a:p>
          <a:p>
            <a:pPr marL="0" indent="0">
              <a:buNone/>
            </a:pPr>
            <a:r>
              <a:rPr lang="ru-RU" sz="3200" b="1" dirty="0" err="1"/>
              <a:t>іскерлік</a:t>
            </a:r>
            <a:r>
              <a:rPr lang="ru-RU" sz="3200" b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істің</a:t>
            </a:r>
            <a:r>
              <a:rPr lang="ru-RU" sz="3200" dirty="0"/>
              <a:t> </a:t>
            </a:r>
            <a:r>
              <a:rPr lang="ru-RU" sz="3200" dirty="0" err="1"/>
              <a:t>мәнін</a:t>
            </a:r>
            <a:r>
              <a:rPr lang="ru-RU" sz="3200" dirty="0"/>
              <a:t> </a:t>
            </a:r>
            <a:r>
              <a:rPr lang="ru-RU" sz="3200" dirty="0" err="1"/>
              <a:t>басқалардан</a:t>
            </a:r>
            <a:r>
              <a:rPr lang="ru-RU" sz="3200" dirty="0"/>
              <a:t> </a:t>
            </a:r>
            <a:r>
              <a:rPr lang="ru-RU" sz="3200" dirty="0" err="1"/>
              <a:t>жақсы</a:t>
            </a:r>
            <a:r>
              <a:rPr lang="ru-RU" sz="3200" dirty="0"/>
              <a:t> </a:t>
            </a:r>
            <a:r>
              <a:rPr lang="ru-RU" sz="3200" dirty="0" err="1"/>
              <a:t>білетін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топ </a:t>
            </a:r>
            <a:r>
              <a:rPr lang="ru-RU" sz="3200" dirty="0" err="1"/>
              <a:t>алдында</a:t>
            </a:r>
            <a:r>
              <a:rPr lang="ru-RU" sz="3200" dirty="0"/>
              <a:t> </a:t>
            </a:r>
            <a:r>
              <a:rPr lang="ru-RU" sz="3200" dirty="0" err="1"/>
              <a:t>тұрған</a:t>
            </a:r>
            <a:r>
              <a:rPr lang="ru-RU" sz="3200" dirty="0"/>
              <a:t> </a:t>
            </a:r>
            <a:r>
              <a:rPr lang="ru-RU" sz="3200" dirty="0" err="1"/>
              <a:t>мәселелерді</a:t>
            </a:r>
            <a:r>
              <a:rPr lang="ru-RU" sz="3200" dirty="0"/>
              <a:t> </a:t>
            </a:r>
            <a:r>
              <a:rPr lang="ru-RU" sz="3200" dirty="0" err="1"/>
              <a:t>шешуде</a:t>
            </a:r>
            <a:r>
              <a:rPr lang="ru-RU" sz="3200" dirty="0"/>
              <a:t> </a:t>
            </a:r>
            <a:r>
              <a:rPr lang="ru-RU" sz="3200" dirty="0" err="1"/>
              <a:t>тәжірибесі</a:t>
            </a:r>
            <a:r>
              <a:rPr lang="ru-RU" sz="3200" dirty="0"/>
              <a:t> бар </a:t>
            </a:r>
            <a:r>
              <a:rPr lang="ru-RU" sz="3200" dirty="0" err="1"/>
              <a:t>адам</a:t>
            </a:r>
            <a:r>
              <a:rPr lang="ru-RU" sz="3200" dirty="0"/>
              <a:t>);</a:t>
            </a:r>
          </a:p>
          <a:p>
            <a:pPr marL="0" indent="0">
              <a:buNone/>
            </a:pPr>
            <a:r>
              <a:rPr lang="ru-RU" sz="3200" b="1" dirty="0" err="1"/>
              <a:t>эмоционалды</a:t>
            </a:r>
            <a:r>
              <a:rPr lang="ru-RU" sz="3200" b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ең</a:t>
            </a:r>
            <a:r>
              <a:rPr lang="ru-RU" sz="3200" dirty="0"/>
              <a:t> </a:t>
            </a:r>
            <a:r>
              <a:rPr lang="ru-RU" sz="3200" dirty="0" err="1"/>
              <a:t>үлкен</a:t>
            </a:r>
            <a:r>
              <a:rPr lang="ru-RU" sz="3200" dirty="0"/>
              <a:t> </a:t>
            </a:r>
            <a:r>
              <a:rPr lang="ru-RU" sz="3200" dirty="0" err="1"/>
              <a:t>тартымдылыққа</a:t>
            </a:r>
            <a:r>
              <a:rPr lang="ru-RU" sz="3200" dirty="0"/>
              <a:t> </a:t>
            </a:r>
            <a:r>
              <a:rPr lang="ru-RU" sz="3200" dirty="0" err="1"/>
              <a:t>ие</a:t>
            </a:r>
            <a:r>
              <a:rPr lang="ru-RU" sz="3200" dirty="0"/>
              <a:t>);</a:t>
            </a:r>
          </a:p>
          <a:p>
            <a:pPr marL="0" indent="0">
              <a:buNone/>
            </a:pPr>
            <a:r>
              <a:rPr lang="ru-RU" sz="3200" b="1" dirty="0" err="1"/>
              <a:t>ситуациялық</a:t>
            </a:r>
            <a:r>
              <a:rPr lang="ru-RU" sz="3200" b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қысқа</a:t>
            </a:r>
            <a:r>
              <a:rPr lang="ru-RU" sz="3200" dirty="0"/>
              <a:t> </a:t>
            </a:r>
            <a:r>
              <a:rPr lang="ru-RU" sz="3200" dirty="0" err="1"/>
              <a:t>уақыт</a:t>
            </a:r>
            <a:r>
              <a:rPr lang="ru-RU" sz="3200" dirty="0"/>
              <a:t> </a:t>
            </a:r>
            <a:r>
              <a:rPr lang="ru-RU" sz="3200" dirty="0" err="1"/>
              <a:t>ішінде</a:t>
            </a:r>
            <a:r>
              <a:rPr lang="ru-RU" sz="3200" dirty="0"/>
              <a:t> </a:t>
            </a:r>
            <a:r>
              <a:rPr lang="ru-RU" sz="3200" dirty="0" err="1"/>
              <a:t>басқалардан</a:t>
            </a:r>
            <a:r>
              <a:rPr lang="ru-RU" sz="3200" dirty="0"/>
              <a:t> </a:t>
            </a:r>
            <a:r>
              <a:rPr lang="ru-RU" sz="3200" dirty="0" err="1"/>
              <a:t>гөрі</a:t>
            </a:r>
            <a:r>
              <a:rPr lang="ru-RU" sz="3200" dirty="0"/>
              <a:t> </a:t>
            </a:r>
            <a:r>
              <a:rPr lang="ru-RU" sz="3200" dirty="0" err="1"/>
              <a:t>топтың</a:t>
            </a:r>
            <a:r>
              <a:rPr lang="ru-RU" sz="3200" dirty="0"/>
              <a:t> </a:t>
            </a:r>
            <a:r>
              <a:rPr lang="ru-RU" sz="3200" dirty="0" err="1"/>
              <a:t>көпшілігін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бүкіл</a:t>
            </a:r>
            <a:r>
              <a:rPr lang="ru-RU" sz="3200" dirty="0"/>
              <a:t> </a:t>
            </a:r>
            <a:r>
              <a:rPr lang="ru-RU" sz="3200" dirty="0" err="1"/>
              <a:t>ұйымды</a:t>
            </a:r>
            <a:r>
              <a:rPr lang="ru-RU" sz="3200" dirty="0"/>
              <a:t> </a:t>
            </a:r>
            <a:r>
              <a:rPr lang="ru-RU" sz="3200" dirty="0" err="1"/>
              <a:t>басқаруға</a:t>
            </a:r>
            <a:r>
              <a:rPr lang="ru-RU" sz="3200" dirty="0"/>
              <a:t> </a:t>
            </a:r>
            <a:r>
              <a:rPr lang="ru-RU" sz="3200" dirty="0" err="1"/>
              <a:t>қабілетті</a:t>
            </a:r>
            <a:r>
              <a:rPr lang="ru-RU" sz="3200" dirty="0"/>
              <a:t> </a:t>
            </a:r>
            <a:r>
              <a:rPr lang="ru-RU" sz="3200" dirty="0" err="1"/>
              <a:t>адам</a:t>
            </a:r>
            <a:r>
              <a:rPr lang="ru-RU" sz="3200" dirty="0"/>
              <a:t>).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31376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/>
              <a:t>Бейресми</a:t>
            </a:r>
            <a:r>
              <a:rPr lang="ru-RU" sz="4000" b="1" dirty="0"/>
              <a:t> </a:t>
            </a:r>
            <a:r>
              <a:rPr lang="ru-RU" sz="4000" b="1" dirty="0" err="1"/>
              <a:t>қарым-қатынас</a:t>
            </a:r>
            <a:r>
              <a:rPr lang="ru-RU" sz="4000" b="1" dirty="0"/>
              <a:t> </a:t>
            </a:r>
            <a:r>
              <a:rPr lang="ru-RU" sz="4000" b="1" dirty="0" err="1" smtClean="0"/>
              <a:t>түрлері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13690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5115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/>
              <a:t>Дәстүр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, </a:t>
            </a:r>
            <a:r>
              <a:rPr lang="ru-RU" sz="2800" dirty="0" err="1"/>
              <a:t>қауесет</a:t>
            </a:r>
            <a:r>
              <a:rPr lang="ru-RU" sz="2800" dirty="0"/>
              <a:t>, </a:t>
            </a:r>
            <a:r>
              <a:rPr lang="ru-RU" sz="2800" dirty="0" err="1"/>
              <a:t>өсек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анекдоттар</a:t>
            </a:r>
            <a:r>
              <a:rPr lang="ru-RU" sz="2800" dirty="0"/>
              <a:t> </a:t>
            </a:r>
            <a:r>
              <a:rPr lang="ru-RU" sz="2800" dirty="0" err="1"/>
              <a:t>бейресми</a:t>
            </a:r>
            <a:r>
              <a:rPr lang="ru-RU" sz="2800" dirty="0"/>
              <a:t> </a:t>
            </a:r>
            <a:r>
              <a:rPr lang="ru-RU" sz="2800" dirty="0" err="1"/>
              <a:t>қарым-қатынасқа</a:t>
            </a:r>
            <a:r>
              <a:rPr lang="ru-RU" sz="2800" dirty="0"/>
              <a:t> </a:t>
            </a:r>
            <a:r>
              <a:rPr lang="ru-RU" sz="2800" dirty="0" err="1"/>
              <a:t>жатады</a:t>
            </a:r>
            <a:r>
              <a:rPr lang="ru-RU" sz="2800" dirty="0"/>
              <a:t>. </a:t>
            </a:r>
            <a:r>
              <a:rPr lang="ru-RU" sz="2800" dirty="0" err="1"/>
              <a:t>Алайда</a:t>
            </a:r>
            <a:r>
              <a:rPr lang="ru-RU" sz="2800" dirty="0"/>
              <a:t> </a:t>
            </a:r>
            <a:r>
              <a:rPr lang="ru-RU" sz="2800" dirty="0" err="1"/>
              <a:t>тізімді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мультфильмдер</a:t>
            </a:r>
            <a:r>
              <a:rPr lang="ru-RU" sz="2800" dirty="0"/>
              <a:t>, </a:t>
            </a:r>
            <a:r>
              <a:rPr lang="ru-RU" sz="2800" dirty="0" err="1"/>
              <a:t>қоғамдық</a:t>
            </a:r>
            <a:r>
              <a:rPr lang="ru-RU" sz="2800" dirty="0"/>
              <a:t> </a:t>
            </a:r>
            <a:r>
              <a:rPr lang="ru-RU" sz="2800" dirty="0" err="1"/>
              <a:t>пікір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қоғам</a:t>
            </a:r>
            <a:r>
              <a:rPr lang="ru-RU" sz="2800" dirty="0"/>
              <a:t> </a:t>
            </a:r>
            <a:r>
              <a:rPr lang="ru-RU" sz="2800" dirty="0" err="1"/>
              <a:t>қалыптастырған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мифтермен</a:t>
            </a:r>
            <a:r>
              <a:rPr lang="ru-RU" sz="2800" dirty="0"/>
              <a:t> </a:t>
            </a:r>
            <a:r>
              <a:rPr lang="ru-RU" sz="2800" dirty="0" err="1"/>
              <a:t>толықтырған</a:t>
            </a:r>
            <a:r>
              <a:rPr lang="ru-RU" sz="2800" dirty="0"/>
              <a:t> </a:t>
            </a:r>
            <a:r>
              <a:rPr lang="ru-RU" sz="2800" dirty="0" err="1"/>
              <a:t>жөн</a:t>
            </a:r>
            <a:r>
              <a:rPr lang="ru-RU" sz="2800" dirty="0"/>
              <a:t>. </a:t>
            </a:r>
            <a:r>
              <a:rPr lang="ru-RU" sz="2800" dirty="0" err="1"/>
              <a:t>Сонымен</a:t>
            </a:r>
            <a:r>
              <a:rPr lang="ru-RU" sz="2800" dirty="0"/>
              <a:t> </a:t>
            </a:r>
            <a:r>
              <a:rPr lang="ru-RU" sz="2800" dirty="0" err="1"/>
              <a:t>қатар</a:t>
            </a:r>
            <a:r>
              <a:rPr lang="ru-RU" sz="2800" dirty="0"/>
              <a:t>, </a:t>
            </a:r>
            <a:r>
              <a:rPr lang="ru-RU" sz="2800" dirty="0" err="1"/>
              <a:t>анекдоттар</a:t>
            </a:r>
            <a:r>
              <a:rPr lang="ru-RU" sz="2800" dirty="0"/>
              <a:t> мен </a:t>
            </a:r>
            <a:r>
              <a:rPr lang="ru-RU" sz="2800" dirty="0" err="1"/>
              <a:t>карикатуралар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әзіл</a:t>
            </a:r>
            <a:r>
              <a:rPr lang="ru-RU" sz="2800" dirty="0"/>
              <a:t> </a:t>
            </a:r>
            <a:r>
              <a:rPr lang="ru-RU" sz="2800" dirty="0" err="1"/>
              <a:t>сияқты</a:t>
            </a:r>
            <a:r>
              <a:rPr lang="ru-RU" sz="2800" dirty="0"/>
              <a:t> </a:t>
            </a:r>
            <a:r>
              <a:rPr lang="ru-RU" sz="2800" dirty="0" err="1"/>
              <a:t>қарым-қатынас</a:t>
            </a:r>
            <a:r>
              <a:rPr lang="ru-RU" sz="2800" dirty="0"/>
              <a:t> </a:t>
            </a:r>
            <a:r>
              <a:rPr lang="ru-RU" sz="2800" dirty="0" err="1"/>
              <a:t>саласын</a:t>
            </a:r>
            <a:r>
              <a:rPr lang="ru-RU" sz="2800" dirty="0"/>
              <a:t> </a:t>
            </a:r>
            <a:r>
              <a:rPr lang="ru-RU" sz="2800" dirty="0" err="1"/>
              <a:t>құра</a:t>
            </a:r>
            <a:r>
              <a:rPr lang="ru-RU" sz="2800" dirty="0"/>
              <a:t> </a:t>
            </a:r>
            <a:r>
              <a:rPr lang="ru-RU" sz="2800" dirty="0" err="1"/>
              <a:t>отырып</a:t>
            </a:r>
            <a:r>
              <a:rPr lang="ru-RU" sz="2800" dirty="0"/>
              <a:t>,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салаға</a:t>
            </a:r>
            <a:r>
              <a:rPr lang="ru-RU" sz="2800" dirty="0"/>
              <a:t> </a:t>
            </a:r>
            <a:r>
              <a:rPr lang="ru-RU" sz="2800" dirty="0" err="1"/>
              <a:t>қатысты</a:t>
            </a:r>
            <a:r>
              <a:rPr lang="ru-RU" sz="2800" dirty="0"/>
              <a:t> </a:t>
            </a:r>
            <a:r>
              <a:rPr lang="ru-RU" sz="2800" dirty="0" err="1"/>
              <a:t>қатынасты</a:t>
            </a:r>
            <a:r>
              <a:rPr lang="ru-RU" sz="2800" dirty="0"/>
              <a:t> </a:t>
            </a:r>
            <a:r>
              <a:rPr lang="ru-RU" sz="2800" dirty="0" err="1"/>
              <a:t>емес</a:t>
            </a:r>
            <a:r>
              <a:rPr lang="ru-RU" sz="2800" dirty="0"/>
              <a:t>, </a:t>
            </a:r>
            <a:r>
              <a:rPr lang="ru-RU" sz="2800" dirty="0" err="1"/>
              <a:t>оған</a:t>
            </a:r>
            <a:r>
              <a:rPr lang="ru-RU" sz="2800" dirty="0"/>
              <a:t> </a:t>
            </a:r>
            <a:r>
              <a:rPr lang="ru-RU" sz="2800" dirty="0" err="1"/>
              <a:t>қатысты</a:t>
            </a:r>
            <a:r>
              <a:rPr lang="ru-RU" sz="2800" dirty="0"/>
              <a:t> </a:t>
            </a:r>
            <a:r>
              <a:rPr lang="ru-RU" sz="2800" dirty="0" err="1"/>
              <a:t>ақпаратты</a:t>
            </a:r>
            <a:r>
              <a:rPr lang="ru-RU" sz="2800" dirty="0"/>
              <a:t> </a:t>
            </a:r>
            <a:r>
              <a:rPr lang="ru-RU" sz="2800" dirty="0" err="1"/>
              <a:t>жеткізеді</a:t>
            </a:r>
            <a:r>
              <a:rPr lang="ru-RU" sz="2800" dirty="0"/>
              <a:t>. </a:t>
            </a:r>
            <a:r>
              <a:rPr lang="ru-RU" sz="2800" dirty="0" err="1"/>
              <a:t>Өсектер</a:t>
            </a:r>
            <a:r>
              <a:rPr lang="ru-RU" sz="2800" dirty="0"/>
              <a:t>, </a:t>
            </a:r>
            <a:r>
              <a:rPr lang="ru-RU" sz="2800" dirty="0" err="1"/>
              <a:t>өсектер</a:t>
            </a:r>
            <a:r>
              <a:rPr lang="ru-RU" sz="2800" dirty="0"/>
              <a:t>, </a:t>
            </a:r>
            <a:r>
              <a:rPr lang="ru-RU" sz="2800" dirty="0" err="1"/>
              <a:t>мифтер</a:t>
            </a:r>
            <a:r>
              <a:rPr lang="ru-RU" sz="2800" dirty="0"/>
              <a:t> мен </a:t>
            </a:r>
            <a:r>
              <a:rPr lang="ru-RU" sz="2800" dirty="0" err="1"/>
              <a:t>қоғамдық</a:t>
            </a:r>
            <a:r>
              <a:rPr lang="ru-RU" sz="2800" dirty="0"/>
              <a:t> </a:t>
            </a:r>
            <a:r>
              <a:rPr lang="ru-RU" sz="2800" dirty="0" err="1"/>
              <a:t>пікірлерді</a:t>
            </a:r>
            <a:r>
              <a:rPr lang="ru-RU" sz="2800" dirty="0"/>
              <a:t> </a:t>
            </a:r>
            <a:r>
              <a:rPr lang="ru-RU" sz="2800" dirty="0" err="1"/>
              <a:t>ақпарат</a:t>
            </a:r>
            <a:r>
              <a:rPr lang="ru-RU" sz="2800" dirty="0"/>
              <a:t> </a:t>
            </a:r>
            <a:r>
              <a:rPr lang="ru-RU" sz="2800" dirty="0" err="1"/>
              <a:t>тарату</a:t>
            </a:r>
            <a:r>
              <a:rPr lang="ru-RU" sz="2800" dirty="0"/>
              <a:t> </a:t>
            </a:r>
            <a:r>
              <a:rPr lang="ru-RU" sz="2800" dirty="0" err="1"/>
              <a:t>арналары</a:t>
            </a:r>
            <a:r>
              <a:rPr lang="ru-RU" sz="2800" dirty="0"/>
              <a:t> </a:t>
            </a:r>
            <a:r>
              <a:rPr lang="ru-RU" sz="2800" dirty="0" err="1"/>
              <a:t>ретінде</a:t>
            </a:r>
            <a:r>
              <a:rPr lang="ru-RU" sz="2800" dirty="0"/>
              <a:t> </a:t>
            </a:r>
            <a:r>
              <a:rPr lang="ru-RU" sz="2800" dirty="0" err="1"/>
              <a:t>дәл</a:t>
            </a:r>
            <a:r>
              <a:rPr lang="ru-RU" sz="2800" dirty="0"/>
              <a:t> </a:t>
            </a:r>
            <a:r>
              <a:rPr lang="ru-RU" sz="2800" dirty="0" err="1"/>
              <a:t>қарастыру</a:t>
            </a:r>
            <a:r>
              <a:rPr lang="ru-RU" sz="2800" dirty="0"/>
              <a:t> </a:t>
            </a:r>
            <a:r>
              <a:rPr lang="ru-RU" sz="2800" dirty="0" err="1"/>
              <a:t>керек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</a:p>
        </p:txBody>
      </p:sp>
    </p:spTree>
    <p:extLst>
      <p:ext uri="{BB962C8B-B14F-4D97-AF65-F5344CB8AC3E}">
        <p14:creationId xmlns:p14="http://schemas.microsoft.com/office/powerpoint/2010/main" val="27162292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67544" y="1484784"/>
            <a:ext cx="8435280" cy="4683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Біз</a:t>
            </a:r>
            <a:r>
              <a:rPr lang="ru-RU" sz="2400" dirty="0"/>
              <a:t> </a:t>
            </a:r>
            <a:r>
              <a:rPr lang="ru-RU" sz="2400" dirty="0" err="1"/>
              <a:t>күнделікті</a:t>
            </a:r>
            <a:r>
              <a:rPr lang="ru-RU" sz="2400" dirty="0"/>
              <a:t> </a:t>
            </a:r>
            <a:r>
              <a:rPr lang="ru-RU" sz="2400" dirty="0" err="1"/>
              <a:t>кездесетін</a:t>
            </a:r>
            <a:r>
              <a:rPr lang="ru-RU" sz="2400" dirty="0"/>
              <a:t> </a:t>
            </a:r>
            <a:r>
              <a:rPr lang="ru-RU" sz="2400" dirty="0" err="1"/>
              <a:t>бейресми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арналарының</a:t>
            </a:r>
            <a:r>
              <a:rPr lang="ru-RU" sz="2400" dirty="0"/>
              <a:t> </a:t>
            </a:r>
            <a:r>
              <a:rPr lang="ru-RU" sz="2400" dirty="0" err="1"/>
              <a:t>бірі</a:t>
            </a:r>
            <a:r>
              <a:rPr lang="ru-RU" sz="2400" dirty="0"/>
              <a:t> - </a:t>
            </a:r>
            <a:r>
              <a:rPr lang="ru-RU" sz="2400" dirty="0" err="1"/>
              <a:t>қауесет</a:t>
            </a:r>
            <a:r>
              <a:rPr lang="ru-RU" sz="2400" dirty="0"/>
              <a:t>. </a:t>
            </a:r>
            <a:r>
              <a:rPr lang="ru-RU" sz="2400" dirty="0" err="1"/>
              <a:t>Қарапайым</a:t>
            </a:r>
            <a:r>
              <a:rPr lang="ru-RU" sz="2400" dirty="0"/>
              <a:t> </a:t>
            </a:r>
            <a:r>
              <a:rPr lang="ru-RU" sz="2400" dirty="0" err="1"/>
              <a:t>тыңдау</a:t>
            </a:r>
            <a:r>
              <a:rPr lang="ru-RU" sz="2400" dirty="0"/>
              <a:t> - </a:t>
            </a:r>
            <a:r>
              <a:rPr lang="ru-RU" sz="2400" dirty="0" err="1"/>
              <a:t>бұл</a:t>
            </a:r>
            <a:r>
              <a:rPr lang="ru-RU" sz="2400" dirty="0"/>
              <a:t>,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алдымен</a:t>
            </a:r>
            <a:r>
              <a:rPr lang="ru-RU" sz="2400" dirty="0"/>
              <a:t>, «</a:t>
            </a:r>
            <a:r>
              <a:rPr lang="ru-RU" sz="2400" dirty="0" err="1"/>
              <a:t>көлеңкелі</a:t>
            </a:r>
            <a:r>
              <a:rPr lang="ru-RU" sz="2400" dirty="0"/>
              <a:t>» </a:t>
            </a:r>
            <a:r>
              <a:rPr lang="ru-RU" sz="2400" dirty="0" err="1"/>
              <a:t>әлем</a:t>
            </a:r>
            <a:r>
              <a:rPr lang="ru-RU" sz="2400" dirty="0"/>
              <a:t>, </a:t>
            </a:r>
            <a:r>
              <a:rPr lang="ru-RU" sz="2400" dirty="0" err="1"/>
              <a:t>арнайы</a:t>
            </a:r>
            <a:r>
              <a:rPr lang="ru-RU" sz="2400" dirty="0"/>
              <a:t> </a:t>
            </a:r>
            <a:r>
              <a:rPr lang="ru-RU" sz="2400" dirty="0" err="1"/>
              <a:t>ақпараттық</a:t>
            </a:r>
            <a:r>
              <a:rPr lang="ru-RU" sz="2400" dirty="0"/>
              <a:t> </a:t>
            </a:r>
            <a:r>
              <a:rPr lang="ru-RU" sz="2400" dirty="0" err="1"/>
              <a:t>нарық</a:t>
            </a:r>
            <a:r>
              <a:rPr lang="ru-RU" sz="2400" dirty="0"/>
              <a:t>, «</a:t>
            </a:r>
            <a:r>
              <a:rPr lang="ru-RU" sz="2400" dirty="0" err="1"/>
              <a:t>әдетте</a:t>
            </a:r>
            <a:r>
              <a:rPr lang="ru-RU" sz="2400" dirty="0"/>
              <a:t>« </a:t>
            </a:r>
            <a:r>
              <a:rPr lang="ru-RU" sz="2400" dirty="0" err="1"/>
              <a:t>құпия</a:t>
            </a:r>
            <a:r>
              <a:rPr lang="ru-RU" sz="2400" dirty="0"/>
              <a:t> »,« </a:t>
            </a:r>
            <a:r>
              <a:rPr lang="ru-RU" sz="2400" dirty="0" err="1"/>
              <a:t>ауыздан</a:t>
            </a:r>
            <a:r>
              <a:rPr lang="ru-RU" sz="2400" dirty="0"/>
              <a:t> </a:t>
            </a:r>
            <a:r>
              <a:rPr lang="ru-RU" sz="2400" dirty="0" err="1"/>
              <a:t>ауызға</a:t>
            </a:r>
            <a:r>
              <a:rPr lang="ru-RU" sz="2400" dirty="0"/>
              <a:t> »</a:t>
            </a:r>
            <a:r>
              <a:rPr lang="ru-RU" sz="2400" dirty="0" err="1"/>
              <a:t>сияқты</a:t>
            </a:r>
            <a:r>
              <a:rPr lang="ru-RU" sz="2400" dirty="0"/>
              <a:t> тек </a:t>
            </a:r>
            <a:r>
              <a:rPr lang="ru-RU" sz="2400" dirty="0" err="1"/>
              <a:t>ауызша</a:t>
            </a:r>
            <a:r>
              <a:rPr lang="ru-RU" sz="2400" dirty="0"/>
              <a:t> </a:t>
            </a:r>
            <a:r>
              <a:rPr lang="ru-RU" sz="2400" dirty="0" err="1"/>
              <a:t>түрде</a:t>
            </a:r>
            <a:r>
              <a:rPr lang="ru-RU" sz="2400" dirty="0"/>
              <a:t> </a:t>
            </a:r>
            <a:r>
              <a:rPr lang="ru-RU" sz="2400" dirty="0" err="1"/>
              <a:t>берілетін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тек </a:t>
            </a:r>
            <a:r>
              <a:rPr lang="ru-RU" sz="2400" dirty="0" err="1"/>
              <a:t>дыбыс</a:t>
            </a:r>
            <a:r>
              <a:rPr lang="ru-RU" sz="2400" dirty="0"/>
              <a:t> </a:t>
            </a:r>
            <a:r>
              <a:rPr lang="ru-RU" sz="2400" dirty="0" err="1"/>
              <a:t>түрінде</a:t>
            </a:r>
            <a:r>
              <a:rPr lang="ru-RU" sz="2400" dirty="0"/>
              <a:t> </a:t>
            </a:r>
            <a:r>
              <a:rPr lang="ru-RU" sz="2400" dirty="0" err="1"/>
              <a:t>жұмыс</a:t>
            </a:r>
            <a:r>
              <a:rPr lang="ru-RU" sz="2400" dirty="0"/>
              <a:t> </a:t>
            </a:r>
            <a:r>
              <a:rPr lang="ru-RU" sz="2400" dirty="0" err="1"/>
              <a:t>жасайтын</a:t>
            </a:r>
            <a:r>
              <a:rPr lang="ru-RU" sz="2400" dirty="0"/>
              <a:t> </a:t>
            </a:r>
            <a:r>
              <a:rPr lang="ru-RU" sz="2400" dirty="0" err="1"/>
              <a:t>сенімсіз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. </a:t>
            </a:r>
            <a:r>
              <a:rPr lang="ru-RU" sz="2400" dirty="0" err="1"/>
              <a:t>Естудің</a:t>
            </a:r>
            <a:r>
              <a:rPr lang="ru-RU" sz="2400" dirty="0"/>
              <a:t> </a:t>
            </a:r>
            <a:r>
              <a:rPr lang="ru-RU" sz="2400" dirty="0" err="1"/>
              <a:t>құндылығы</a:t>
            </a:r>
            <a:r>
              <a:rPr lang="ru-RU" sz="2400" dirty="0"/>
              <a:t> </a:t>
            </a:r>
            <a:r>
              <a:rPr lang="ru-RU" sz="2400" dirty="0" err="1"/>
              <a:t>оның</a:t>
            </a:r>
            <a:r>
              <a:rPr lang="ru-RU" sz="2400" dirty="0"/>
              <a:t> «</a:t>
            </a:r>
            <a:r>
              <a:rPr lang="ru-RU" sz="2400" dirty="0" err="1"/>
              <a:t>басқа</a:t>
            </a:r>
            <a:r>
              <a:rPr lang="ru-RU" sz="2400" dirty="0"/>
              <a:t>» </a:t>
            </a:r>
            <a:r>
              <a:rPr lang="ru-RU" sz="2400" dirty="0" err="1"/>
              <a:t>әлем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онда</a:t>
            </a:r>
            <a:r>
              <a:rPr lang="ru-RU" sz="2400" dirty="0"/>
              <a:t> </a:t>
            </a:r>
            <a:r>
              <a:rPr lang="ru-RU" sz="2400" dirty="0" err="1"/>
              <a:t>өмір</a:t>
            </a:r>
            <a:r>
              <a:rPr lang="ru-RU" sz="2400" dirty="0"/>
              <a:t> </a:t>
            </a:r>
            <a:r>
              <a:rPr lang="ru-RU" sz="2400" dirty="0" err="1"/>
              <a:t>сүретін</a:t>
            </a:r>
            <a:r>
              <a:rPr lang="ru-RU" sz="2400" dirty="0"/>
              <a:t> </a:t>
            </a:r>
            <a:r>
              <a:rPr lang="ru-RU" sz="2400" dirty="0" err="1"/>
              <a:t>адамдар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жасырын</a:t>
            </a:r>
            <a:r>
              <a:rPr lang="ru-RU" sz="2400" dirty="0"/>
              <a:t>, </a:t>
            </a:r>
            <a:r>
              <a:rPr lang="ru-RU" sz="2400" dirty="0" err="1"/>
              <a:t>бейресми</a:t>
            </a:r>
            <a:r>
              <a:rPr lang="ru-RU" sz="2400" dirty="0"/>
              <a:t> </a:t>
            </a:r>
            <a:r>
              <a:rPr lang="ru-RU" sz="2400" dirty="0" err="1"/>
              <a:t>ақпараттар</a:t>
            </a:r>
            <a:r>
              <a:rPr lang="ru-RU" sz="2400" dirty="0"/>
              <a:t> </a:t>
            </a:r>
            <a:r>
              <a:rPr lang="ru-RU" sz="2400" dirty="0" err="1"/>
              <a:t>беруінде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құпия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болғандықтан</a:t>
            </a:r>
            <a:r>
              <a:rPr lang="ru-RU" sz="2400" dirty="0"/>
              <a:t>, оны </a:t>
            </a:r>
            <a:r>
              <a:rPr lang="ru-RU" sz="2400" dirty="0" err="1"/>
              <a:t>қоғам</a:t>
            </a:r>
            <a:r>
              <a:rPr lang="ru-RU" sz="2400" dirty="0"/>
              <a:t> </a:t>
            </a:r>
            <a:r>
              <a:rPr lang="ru-RU" sz="2400" dirty="0" err="1"/>
              <a:t>ерекше</a:t>
            </a:r>
            <a:r>
              <a:rPr lang="ru-RU" sz="2400" dirty="0"/>
              <a:t> </a:t>
            </a:r>
            <a:r>
              <a:rPr lang="ru-RU" sz="2400" dirty="0" err="1"/>
              <a:t>қызықтырады</a:t>
            </a:r>
            <a:r>
              <a:rPr lang="ru-RU" sz="2400" dirty="0"/>
              <a:t>,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құпиялылық</a:t>
            </a:r>
            <a:r>
              <a:rPr lang="ru-RU" sz="2400" dirty="0"/>
              <a:t> </a:t>
            </a:r>
            <a:r>
              <a:rPr lang="ru-RU" sz="2400" dirty="0" err="1"/>
              <a:t>пердесін</a:t>
            </a:r>
            <a:r>
              <a:rPr lang="ru-RU" sz="2400" dirty="0"/>
              <a:t> </a:t>
            </a:r>
            <a:r>
              <a:rPr lang="ru-RU" sz="2400" dirty="0" err="1"/>
              <a:t>сәл</a:t>
            </a:r>
            <a:r>
              <a:rPr lang="ru-RU" sz="2400" dirty="0"/>
              <a:t> </a:t>
            </a:r>
            <a:r>
              <a:rPr lang="ru-RU" sz="2400" dirty="0" err="1"/>
              <a:t>ашуға</a:t>
            </a:r>
            <a:r>
              <a:rPr lang="ru-RU" sz="2400" dirty="0"/>
              <a:t>, «</a:t>
            </a:r>
            <a:r>
              <a:rPr lang="ru-RU" sz="2400" dirty="0" err="1"/>
              <a:t>элитаға</a:t>
            </a:r>
            <a:r>
              <a:rPr lang="ru-RU" sz="2400" dirty="0"/>
              <a:t>» </a:t>
            </a:r>
            <a:r>
              <a:rPr lang="ru-RU" sz="2400" dirty="0" err="1"/>
              <a:t>ғана</a:t>
            </a:r>
            <a:r>
              <a:rPr lang="ru-RU" sz="2400" dirty="0"/>
              <a:t> </a:t>
            </a:r>
            <a:r>
              <a:rPr lang="ru-RU" sz="2400" dirty="0" err="1"/>
              <a:t>ашық</a:t>
            </a:r>
            <a:r>
              <a:rPr lang="ru-RU" sz="2400" dirty="0"/>
              <a:t> «</a:t>
            </a:r>
            <a:r>
              <a:rPr lang="ru-RU" sz="2400" dirty="0" err="1"/>
              <a:t>ерекше</a:t>
            </a:r>
            <a:r>
              <a:rPr lang="ru-RU" sz="2400" dirty="0"/>
              <a:t>» </a:t>
            </a:r>
            <a:r>
              <a:rPr lang="ru-RU" sz="2400" dirty="0" err="1"/>
              <a:t>әлемге</a:t>
            </a:r>
            <a:r>
              <a:rPr lang="ru-RU" sz="2400" dirty="0"/>
              <a:t> </a:t>
            </a:r>
            <a:r>
              <a:rPr lang="ru-RU" sz="2400" dirty="0" err="1"/>
              <a:t>қол</a:t>
            </a:r>
            <a:r>
              <a:rPr lang="ru-RU" sz="2400" dirty="0"/>
              <a:t> </a:t>
            </a:r>
            <a:r>
              <a:rPr lang="ru-RU" sz="2400" dirty="0" err="1"/>
              <a:t>тигізуге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береді</a:t>
            </a:r>
            <a:r>
              <a:rPr lang="ru-RU" sz="2400" dirty="0"/>
              <a:t>. Осы </a:t>
            </a:r>
            <a:r>
              <a:rPr lang="ru-RU" sz="2400" dirty="0" err="1"/>
              <a:t>тұрғыдан</a:t>
            </a:r>
            <a:r>
              <a:rPr lang="ru-RU" sz="2400" dirty="0"/>
              <a:t> </a:t>
            </a:r>
            <a:r>
              <a:rPr lang="ru-RU" sz="2400" dirty="0" err="1"/>
              <a:t>алып</a:t>
            </a:r>
            <a:r>
              <a:rPr lang="ru-RU" sz="2400" dirty="0"/>
              <a:t> </a:t>
            </a:r>
            <a:r>
              <a:rPr lang="ru-RU" sz="2400" dirty="0" err="1"/>
              <a:t>қарағанда</a:t>
            </a:r>
            <a:r>
              <a:rPr lang="ru-RU" sz="2400" dirty="0"/>
              <a:t>, </a:t>
            </a:r>
            <a:r>
              <a:rPr lang="ru-RU" sz="2400" dirty="0" err="1"/>
              <a:t>қауесеттер</a:t>
            </a:r>
            <a:r>
              <a:rPr lang="ru-RU" sz="2400" dirty="0"/>
              <a:t> </a:t>
            </a:r>
            <a:r>
              <a:rPr lang="ru-RU" sz="2400" dirty="0" err="1"/>
              <a:t>қоғамды</a:t>
            </a:r>
            <a:r>
              <a:rPr lang="ru-RU" sz="2400" dirty="0"/>
              <a:t> «</a:t>
            </a:r>
            <a:r>
              <a:rPr lang="ru-RU" sz="2400" dirty="0" err="1"/>
              <a:t>бізге</a:t>
            </a:r>
            <a:r>
              <a:rPr lang="ru-RU" sz="2400" dirty="0"/>
              <a:t>» </a:t>
            </a:r>
            <a:r>
              <a:rPr lang="ru-RU" sz="2400" dirty="0" err="1"/>
              <a:t>және</a:t>
            </a:r>
            <a:r>
              <a:rPr lang="ru-RU" sz="2400" dirty="0"/>
              <a:t> «</a:t>
            </a:r>
            <a:r>
              <a:rPr lang="ru-RU" sz="2400" dirty="0" err="1"/>
              <a:t>дұшпандарға</a:t>
            </a:r>
            <a:r>
              <a:rPr lang="ru-RU" sz="2400" dirty="0"/>
              <a:t>» </a:t>
            </a:r>
            <a:r>
              <a:rPr lang="ru-RU" sz="2400" dirty="0" err="1"/>
              <a:t>әлеуметтік</a:t>
            </a:r>
            <a:r>
              <a:rPr lang="ru-RU" sz="2400" dirty="0"/>
              <a:t> </a:t>
            </a:r>
            <a:r>
              <a:rPr lang="ru-RU" sz="2400" dirty="0" err="1"/>
              <a:t>дифференциациялау</a:t>
            </a:r>
            <a:r>
              <a:rPr lang="ru-RU" sz="2400" dirty="0"/>
              <a:t> </a:t>
            </a:r>
            <a:r>
              <a:rPr lang="ru-RU" sz="2400" dirty="0" err="1"/>
              <a:t>функциясын</a:t>
            </a:r>
            <a:r>
              <a:rPr lang="ru-RU" sz="2400" dirty="0"/>
              <a:t> </a:t>
            </a:r>
            <a:r>
              <a:rPr lang="ru-RU" sz="2400" dirty="0" err="1"/>
              <a:t>орындайды</a:t>
            </a:r>
            <a:r>
              <a:rPr lang="ru-RU" sz="2400" dirty="0"/>
              <a:t>, </a:t>
            </a:r>
            <a:r>
              <a:rPr lang="ru-RU" sz="2400" dirty="0" err="1"/>
              <a:t>бұл</a:t>
            </a:r>
            <a:r>
              <a:rPr lang="ru-RU" sz="2400" dirty="0"/>
              <a:t> оны </a:t>
            </a:r>
            <a:r>
              <a:rPr lang="ru-RU" sz="2400" dirty="0" err="1"/>
              <a:t>түсінікті</a:t>
            </a:r>
            <a:r>
              <a:rPr lang="ru-RU" sz="2400" dirty="0"/>
              <a:t> </a:t>
            </a:r>
            <a:r>
              <a:rPr lang="ru-RU" sz="2400" dirty="0" err="1"/>
              <a:t>етеді</a:t>
            </a:r>
            <a:r>
              <a:rPr lang="ru-RU" sz="2400" dirty="0"/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коммуникациядағы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</a:p>
        </p:txBody>
      </p:sp>
    </p:spTree>
    <p:extLst>
      <p:ext uri="{BB962C8B-B14F-4D97-AF65-F5344CB8AC3E}">
        <p14:creationId xmlns:p14="http://schemas.microsoft.com/office/powerpoint/2010/main" val="15826523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893</Words>
  <Application>Microsoft Office PowerPoint</Application>
  <PresentationFormat>Экран (4:3)</PresentationFormat>
  <Paragraphs>52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ӘЛ-ФАРАБИ АТЫНДАҒЫ ҚАЗАҚ ҰЛТТЫҚ УНИВЕРСИТЕТІ</vt:lpstr>
      <vt:lpstr>Презентация PowerPoint</vt:lpstr>
      <vt:lpstr>Дәріс жоспары :</vt:lpstr>
      <vt:lpstr>Зерттеу мақсаты :</vt:lpstr>
      <vt:lpstr>Бейресми коммуникация</vt:lpstr>
      <vt:lpstr>Презентация PowerPoint</vt:lpstr>
      <vt:lpstr>Бейресми қарым-қатынас түрлері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Саяси коммуникациядағы бейресми коммуникация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Подходы к контролю менджмента</dc:title>
  <dc:creator>Аня</dc:creator>
  <cp:lastModifiedBy>User</cp:lastModifiedBy>
  <cp:revision>114</cp:revision>
  <dcterms:created xsi:type="dcterms:W3CDTF">2017-02-01T21:29:10Z</dcterms:created>
  <dcterms:modified xsi:type="dcterms:W3CDTF">2021-09-24T10:06:20Z</dcterms:modified>
</cp:coreProperties>
</file>